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8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9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20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21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notesSlides/notesSlide27.xml" ContentType="application/vnd.openxmlformats-officedocument.presentationml.notesSlide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notesSlides/notesSlide28.xml" ContentType="application/vnd.openxmlformats-officedocument.presentationml.notesSlide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52"/>
  </p:notesMasterIdLst>
  <p:handoutMasterIdLst>
    <p:handoutMasterId r:id="rId53"/>
  </p:handoutMasterIdLst>
  <p:sldIdLst>
    <p:sldId id="256" r:id="rId2"/>
    <p:sldId id="302" r:id="rId3"/>
    <p:sldId id="269" r:id="rId4"/>
    <p:sldId id="319" r:id="rId5"/>
    <p:sldId id="258" r:id="rId6"/>
    <p:sldId id="301" r:id="rId7"/>
    <p:sldId id="267" r:id="rId8"/>
    <p:sldId id="268" r:id="rId9"/>
    <p:sldId id="322" r:id="rId10"/>
    <p:sldId id="320" r:id="rId11"/>
    <p:sldId id="309" r:id="rId12"/>
    <p:sldId id="271" r:id="rId13"/>
    <p:sldId id="321" r:id="rId14"/>
    <p:sldId id="365" r:id="rId15"/>
    <p:sldId id="367" r:id="rId16"/>
    <p:sldId id="369" r:id="rId17"/>
    <p:sldId id="368" r:id="rId18"/>
    <p:sldId id="370" r:id="rId19"/>
    <p:sldId id="361" r:id="rId20"/>
    <p:sldId id="317" r:id="rId21"/>
    <p:sldId id="328" r:id="rId22"/>
    <p:sldId id="364" r:id="rId23"/>
    <p:sldId id="363" r:id="rId24"/>
    <p:sldId id="371" r:id="rId25"/>
    <p:sldId id="327" r:id="rId26"/>
    <p:sldId id="372" r:id="rId27"/>
    <p:sldId id="373" r:id="rId28"/>
    <p:sldId id="375" r:id="rId29"/>
    <p:sldId id="353" r:id="rId30"/>
    <p:sldId id="374" r:id="rId31"/>
    <p:sldId id="303" r:id="rId32"/>
    <p:sldId id="376" r:id="rId33"/>
    <p:sldId id="377" r:id="rId34"/>
    <p:sldId id="378" r:id="rId35"/>
    <p:sldId id="379" r:id="rId36"/>
    <p:sldId id="380" r:id="rId37"/>
    <p:sldId id="381" r:id="rId38"/>
    <p:sldId id="382" r:id="rId39"/>
    <p:sldId id="341" r:id="rId40"/>
    <p:sldId id="360" r:id="rId41"/>
    <p:sldId id="383" r:id="rId42"/>
    <p:sldId id="359" r:id="rId43"/>
    <p:sldId id="385" r:id="rId44"/>
    <p:sldId id="384" r:id="rId45"/>
    <p:sldId id="386" r:id="rId46"/>
    <p:sldId id="387" r:id="rId47"/>
    <p:sldId id="388" r:id="rId48"/>
    <p:sldId id="390" r:id="rId49"/>
    <p:sldId id="389" r:id="rId50"/>
    <p:sldId id="300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Gruiz Katalin" initials="GK" lastIdx="99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175" autoAdjust="0"/>
    <p:restoredTop sz="83770" autoAdjust="0"/>
  </p:normalViewPr>
  <p:slideViewPr>
    <p:cSldViewPr snapToGrid="0">
      <p:cViewPr varScale="1">
        <p:scale>
          <a:sx n="67" d="100"/>
          <a:sy n="67" d="100"/>
        </p:scale>
        <p:origin x="929" y="51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52" d="100"/>
          <a:sy n="52" d="100"/>
        </p:scale>
        <p:origin x="2680" y="6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commentAuthors" Target="commentAuthor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handoutMaster" Target="handoutMasters/handoutMaster1.xml"/><Relationship Id="rId58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4_4">
  <dgm:title val=""/>
  <dgm:desc val=""/>
  <dgm:catLst>
    <dgm:cat type="accent4" pri="11400"/>
  </dgm:catLst>
  <dgm:styleLbl name="node0">
    <dgm:fillClrLst meth="cycle">
      <a:schemeClr val="accent4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4">
        <a:shade val="50000"/>
      </a:schemeClr>
      <a:schemeClr val="accent4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4">
        <a:shade val="50000"/>
      </a:schemeClr>
      <a:schemeClr val="accent4">
        <a:tint val="55000"/>
      </a:schemeClr>
    </dgm:fillClrLst>
    <dgm:linClrLst meth="cycle">
      <a:schemeClr val="accent4">
        <a:shade val="50000"/>
      </a:schemeClr>
      <a:schemeClr val="accent4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4">
        <a:shade val="50000"/>
      </a:schemeClr>
      <a:schemeClr val="accent4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4">
        <a:shade val="80000"/>
        <a:alpha val="50000"/>
      </a:schemeClr>
      <a:schemeClr val="accent4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4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4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4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4">
        <a:shade val="90000"/>
      </a:schemeClr>
      <a:schemeClr val="accent4">
        <a:tint val="50000"/>
      </a:schemeClr>
    </dgm:fillClrLst>
    <dgm:linClrLst meth="cycle">
      <a:schemeClr val="accent4">
        <a:shade val="90000"/>
      </a:schemeClr>
      <a:schemeClr val="accent4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4">
        <a:shade val="90000"/>
      </a:schemeClr>
      <a:schemeClr val="accent4">
        <a:tint val="50000"/>
      </a:schemeClr>
    </dgm:fillClrLst>
    <dgm:linClrLst meth="cycle">
      <a:schemeClr val="accent4">
        <a:shade val="90000"/>
      </a:schemeClr>
      <a:schemeClr val="accent4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4">
        <a:shade val="90000"/>
      </a:schemeClr>
      <a:schemeClr val="accent4">
        <a:tint val="50000"/>
      </a:schemeClr>
    </dgm:fillClrLst>
    <dgm:linClrLst meth="cycle">
      <a:schemeClr val="accent4">
        <a:shade val="90000"/>
      </a:schemeClr>
      <a:schemeClr val="accent4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4">
        <a:shade val="90000"/>
      </a:schemeClr>
      <a:schemeClr val="accent4">
        <a:tint val="50000"/>
      </a:schemeClr>
    </dgm:fillClrLst>
    <dgm:linClrLst meth="cycle">
      <a:schemeClr val="accent4">
        <a:shade val="90000"/>
      </a:schemeClr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4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4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4">
        <a:tint val="90000"/>
      </a:schemeClr>
    </dgm:fillClrLst>
    <dgm:linClrLst meth="repeat">
      <a:schemeClr val="accent4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4">
        <a:tint val="70000"/>
      </a:schemeClr>
    </dgm:fillClrLst>
    <dgm:linClrLst meth="repeat">
      <a:schemeClr val="accent4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4">
        <a:tint val="50000"/>
      </a:schemeClr>
    </dgm:fillClrLst>
    <dgm:linClrLst meth="repeat">
      <a:schemeClr val="accent4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4">
        <a:shade val="8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4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4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4">
        <a:shade val="50000"/>
      </a:schemeClr>
      <a:schemeClr val="accent4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4">
        <a:shade val="50000"/>
      </a:schemeClr>
      <a:schemeClr val="accent4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4">
        <a:shade val="50000"/>
      </a:schemeClr>
      <a:schemeClr val="accent4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4">
        <a:shade val="50000"/>
      </a:schemeClr>
      <a:schemeClr val="accent4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4">
        <a:shade val="50000"/>
      </a:schemeClr>
      <a:schemeClr val="accent4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4">
        <a:alpha val="90000"/>
        <a:tint val="55000"/>
      </a:schemeClr>
    </dgm:fillClrLst>
    <dgm:linClrLst meth="repeat">
      <a:schemeClr val="accent4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55000"/>
      </a:schemeClr>
    </dgm:fillClrLst>
    <dgm:linClrLst meth="repeat">
      <a:schemeClr val="accent4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55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4_1">
  <dgm:title val=""/>
  <dgm:desc val=""/>
  <dgm:catLst>
    <dgm:cat type="accent4" pri="11100"/>
  </dgm:catLst>
  <dgm:styleLbl name="node0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4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4">
        <a:tint val="4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4">
        <a:tint val="4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4">
        <a:tint val="4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parChTrans2D4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4">
        <a:alpha val="4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4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4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4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8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5_1">
  <dgm:title val=""/>
  <dgm:desc val=""/>
  <dgm:catLst>
    <dgm:cat type="accent5" pri="11100"/>
  </dgm:catLst>
  <dgm:styleLbl name="node0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5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5">
        <a:alpha val="4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3_1">
  <dgm:title val=""/>
  <dgm:desc val=""/>
  <dgm:catLst>
    <dgm:cat type="accent3" pri="11100"/>
  </dgm:catLst>
  <dgm:styleLbl name="node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3">
        <a:alpha val="4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A86C4DA-FDB9-41E3-B615-76B9E8F9DF6B}" type="doc">
      <dgm:prSet loTypeId="urn:microsoft.com/office/officeart/2008/layout/VerticalCurvedList" loCatId="list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hu-HU"/>
        </a:p>
      </dgm:t>
    </dgm:pt>
    <dgm:pt modelId="{CCFF6235-EEB1-45EB-8CD5-195EE3342C8A}">
      <dgm:prSet phldrT="[Szöveg]" custT="1"/>
      <dgm:spPr>
        <a:noFill/>
        <a:ln>
          <a:noFill/>
        </a:ln>
      </dgm:spPr>
      <dgm:t>
        <a:bodyPr/>
        <a:lstStyle/>
        <a:p>
          <a:pPr>
            <a:lnSpc>
              <a:spcPct val="120000"/>
            </a:lnSpc>
            <a:spcAft>
              <a:spcPts val="0"/>
            </a:spcAft>
          </a:pPr>
          <a:r>
            <a:rPr lang="hu-HU" sz="2400" dirty="0">
              <a:solidFill>
                <a:schemeClr val="bg1"/>
              </a:solidFill>
              <a:effectLst/>
              <a:latin typeface="Arial" panose="020B0604020202020204" pitchFamily="34" charset="0"/>
              <a:ea typeface="+mn-ea"/>
              <a:cs typeface="Arial" panose="020B0604020202020204" pitchFamily="34" charset="0"/>
            </a:rPr>
            <a:t>A mosogatás mindig </a:t>
          </a:r>
          <a:r>
            <a:rPr lang="hu-HU" sz="2400" b="1" dirty="0">
              <a:solidFill>
                <a:schemeClr val="bg1"/>
              </a:solidFill>
              <a:effectLst/>
              <a:latin typeface="Arial" panose="020B0604020202020204" pitchFamily="34" charset="0"/>
              <a:ea typeface="+mn-ea"/>
              <a:cs typeface="Arial" panose="020B0604020202020204" pitchFamily="34" charset="0"/>
            </a:rPr>
            <a:t>több fázis</a:t>
          </a:r>
          <a:r>
            <a:rPr lang="hu-HU" sz="2400" dirty="0">
              <a:solidFill>
                <a:schemeClr val="bg1"/>
              </a:solidFill>
              <a:effectLst/>
              <a:latin typeface="Arial" panose="020B0604020202020204" pitchFamily="34" charset="0"/>
              <a:ea typeface="+mn-ea"/>
              <a:cs typeface="Arial" panose="020B0604020202020204" pitchFamily="34" charset="0"/>
            </a:rPr>
            <a:t>ban történik, például 1. tisztítás + zsíroldás, 2. fertőtlenítés, 3. öblítés</a:t>
          </a:r>
          <a:endParaRPr lang="hu-HU" sz="2400" dirty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CBDB45E-06DC-4C0E-960F-EC0F7E08E999}" type="parTrans" cxnId="{304B28D3-2F8F-4860-861A-5B28E1F4E056}">
      <dgm:prSet/>
      <dgm:spPr/>
      <dgm:t>
        <a:bodyPr/>
        <a:lstStyle/>
        <a:p>
          <a:endParaRPr lang="hu-HU"/>
        </a:p>
      </dgm:t>
    </dgm:pt>
    <dgm:pt modelId="{40E62392-44D2-4ADC-86CF-8ABA2F7EA217}" type="sibTrans" cxnId="{304B28D3-2F8F-4860-861A-5B28E1F4E056}">
      <dgm:prSet/>
      <dgm:spPr/>
      <dgm:t>
        <a:bodyPr/>
        <a:lstStyle/>
        <a:p>
          <a:endParaRPr lang="hu-HU"/>
        </a:p>
      </dgm:t>
    </dgm:pt>
    <dgm:pt modelId="{2F591993-879F-44C1-842F-17A7D0177C22}">
      <dgm:prSet phldrT="[Szöveg]" custT="1"/>
      <dgm:spPr>
        <a:noFill/>
        <a:ln>
          <a:noFill/>
        </a:ln>
      </dgm:spPr>
      <dgm:t>
        <a:bodyPr/>
        <a:lstStyle/>
        <a:p>
          <a:pPr>
            <a:lnSpc>
              <a:spcPct val="120000"/>
            </a:lnSpc>
            <a:spcAft>
              <a:spcPts val="0"/>
            </a:spcAft>
          </a:pPr>
          <a:r>
            <a:rPr lang="hu-HU" sz="2400" dirty="0">
              <a:solidFill>
                <a:schemeClr val="bg1"/>
              </a:solidFill>
              <a:effectLst/>
              <a:latin typeface="Arial" panose="020B0604020202020204" pitchFamily="34" charset="0"/>
              <a:ea typeface="+mn-ea"/>
              <a:cs typeface="Arial" panose="020B0604020202020204" pitchFamily="34" charset="0"/>
            </a:rPr>
            <a:t>A tisztítás + zsíroldás + fertőtlenítés </a:t>
          </a:r>
          <a:r>
            <a:rPr lang="hu-HU" sz="2400" i="1" dirty="0">
              <a:solidFill>
                <a:schemeClr val="bg1"/>
              </a:solidFill>
              <a:effectLst/>
              <a:latin typeface="Arial" panose="020B0604020202020204" pitchFamily="34" charset="0"/>
              <a:ea typeface="+mn-ea"/>
              <a:cs typeface="Arial" panose="020B0604020202020204" pitchFamily="34" charset="0"/>
            </a:rPr>
            <a:t>1 lépésben </a:t>
          </a:r>
          <a:r>
            <a:rPr lang="hu-HU" sz="2400" dirty="0">
              <a:solidFill>
                <a:schemeClr val="bg1"/>
              </a:solidFill>
              <a:effectLst/>
              <a:latin typeface="Arial" panose="020B0604020202020204" pitchFamily="34" charset="0"/>
              <a:ea typeface="+mn-ea"/>
              <a:cs typeface="Arial" panose="020B0604020202020204" pitchFamily="34" charset="0"/>
            </a:rPr>
            <a:t>is elvégezhető, ha </a:t>
          </a:r>
          <a:r>
            <a:rPr lang="hu-HU" sz="2400" b="1" dirty="0">
              <a:solidFill>
                <a:schemeClr val="bg1"/>
              </a:solidFill>
              <a:effectLst/>
              <a:latin typeface="Arial" panose="020B0604020202020204" pitchFamily="34" charset="0"/>
              <a:ea typeface="+mn-ea"/>
              <a:cs typeface="Arial" panose="020B0604020202020204" pitchFamily="34" charset="0"/>
            </a:rPr>
            <a:t>kombinált mosogatószert </a:t>
          </a:r>
          <a:r>
            <a:rPr lang="hu-HU" sz="2400" dirty="0">
              <a:solidFill>
                <a:schemeClr val="bg1"/>
              </a:solidFill>
              <a:effectLst/>
              <a:latin typeface="Arial" panose="020B0604020202020204" pitchFamily="34" charset="0"/>
              <a:ea typeface="+mn-ea"/>
              <a:cs typeface="Arial" panose="020B0604020202020204" pitchFamily="34" charset="0"/>
            </a:rPr>
            <a:t>használunk. Ez zsíroldásra és fertőtlenítésre is alkalmas. </a:t>
          </a:r>
          <a:endParaRPr lang="hu-HU" sz="2400" dirty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ED0A90B-2428-427B-B34A-8AC54D99384C}" type="parTrans" cxnId="{F24B5B82-21A1-46E7-81A9-2FB36FC78F41}">
      <dgm:prSet/>
      <dgm:spPr/>
      <dgm:t>
        <a:bodyPr/>
        <a:lstStyle/>
        <a:p>
          <a:endParaRPr lang="hu-HU"/>
        </a:p>
      </dgm:t>
    </dgm:pt>
    <dgm:pt modelId="{F72EADF0-6089-44D7-B056-0B844DDB8D27}" type="sibTrans" cxnId="{F24B5B82-21A1-46E7-81A9-2FB36FC78F41}">
      <dgm:prSet/>
      <dgm:spPr/>
      <dgm:t>
        <a:bodyPr/>
        <a:lstStyle/>
        <a:p>
          <a:endParaRPr lang="hu-HU"/>
        </a:p>
      </dgm:t>
    </dgm:pt>
    <dgm:pt modelId="{7C37A62D-CC19-4CD2-BE6C-BE93804FA9DD}">
      <dgm:prSet phldrT="[Szöveg]" custT="1"/>
      <dgm:spPr>
        <a:noFill/>
        <a:ln>
          <a:noFill/>
        </a:ln>
      </dgm:spPr>
      <dgm:t>
        <a:bodyPr/>
        <a:lstStyle/>
        <a:p>
          <a:pPr>
            <a:lnSpc>
              <a:spcPct val="120000"/>
            </a:lnSpc>
            <a:spcAft>
              <a:spcPts val="0"/>
            </a:spcAft>
          </a:pPr>
          <a:r>
            <a:rPr lang="hu-HU" sz="2400" dirty="0">
              <a:solidFill>
                <a:schemeClr val="bg1"/>
              </a:solidFill>
              <a:effectLst/>
              <a:latin typeface="Arial" panose="020B0604020202020204" pitchFamily="34" charset="0"/>
              <a:ea typeface="+mn-ea"/>
              <a:cs typeface="Arial" panose="020B0604020202020204" pitchFamily="34" charset="0"/>
            </a:rPr>
            <a:t>A több fázisú mosogatáshoz </a:t>
          </a:r>
          <a:r>
            <a:rPr lang="hu-HU" sz="2400" b="1" dirty="0">
              <a:solidFill>
                <a:schemeClr val="bg1"/>
              </a:solidFill>
              <a:effectLst/>
              <a:latin typeface="Arial" panose="020B0604020202020204" pitchFamily="34" charset="0"/>
              <a:ea typeface="+mn-ea"/>
              <a:cs typeface="Arial" panose="020B0604020202020204" pitchFamily="34" charset="0"/>
            </a:rPr>
            <a:t>több medencés mosogató</a:t>
          </a:r>
          <a:r>
            <a:rPr lang="hu-HU" sz="2400" dirty="0">
              <a:solidFill>
                <a:schemeClr val="bg1"/>
              </a:solidFill>
              <a:effectLst/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szükséges.</a:t>
          </a:r>
          <a:endParaRPr lang="hu-HU" sz="2400" b="0" dirty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1ECBF1B-12B7-4F14-A64F-57E49E26A693}" type="parTrans" cxnId="{8E072D5D-8F50-47F2-8482-1C8A30A76AC7}">
      <dgm:prSet/>
      <dgm:spPr/>
      <dgm:t>
        <a:bodyPr/>
        <a:lstStyle/>
        <a:p>
          <a:endParaRPr lang="hu-HU"/>
        </a:p>
      </dgm:t>
    </dgm:pt>
    <dgm:pt modelId="{D66E2CF4-3AB2-479A-A12D-D683BD300C3C}" type="sibTrans" cxnId="{8E072D5D-8F50-47F2-8482-1C8A30A76AC7}">
      <dgm:prSet/>
      <dgm:spPr/>
      <dgm:t>
        <a:bodyPr/>
        <a:lstStyle/>
        <a:p>
          <a:endParaRPr lang="hu-HU"/>
        </a:p>
      </dgm:t>
    </dgm:pt>
    <dgm:pt modelId="{A8743280-1C01-4E73-86BD-052D6A966BCF}" type="pres">
      <dgm:prSet presAssocID="{9A86C4DA-FDB9-41E3-B615-76B9E8F9DF6B}" presName="Name0" presStyleCnt="0">
        <dgm:presLayoutVars>
          <dgm:chMax val="7"/>
          <dgm:chPref val="7"/>
          <dgm:dir/>
        </dgm:presLayoutVars>
      </dgm:prSet>
      <dgm:spPr/>
    </dgm:pt>
    <dgm:pt modelId="{15470F95-9A7E-485E-B3CE-F3386F93BEBC}" type="pres">
      <dgm:prSet presAssocID="{9A86C4DA-FDB9-41E3-B615-76B9E8F9DF6B}" presName="Name1" presStyleCnt="0"/>
      <dgm:spPr/>
    </dgm:pt>
    <dgm:pt modelId="{B90A7F5D-DA3E-49EC-960A-1F58BE1F7839}" type="pres">
      <dgm:prSet presAssocID="{9A86C4DA-FDB9-41E3-B615-76B9E8F9DF6B}" presName="cycle" presStyleCnt="0"/>
      <dgm:spPr/>
    </dgm:pt>
    <dgm:pt modelId="{6AEBC371-7561-4304-9D8B-D98C730B34DF}" type="pres">
      <dgm:prSet presAssocID="{9A86C4DA-FDB9-41E3-B615-76B9E8F9DF6B}" presName="srcNode" presStyleLbl="node1" presStyleIdx="0" presStyleCnt="3"/>
      <dgm:spPr/>
    </dgm:pt>
    <dgm:pt modelId="{79441CF1-7DD6-4919-9B4C-ED1697CB603C}" type="pres">
      <dgm:prSet presAssocID="{9A86C4DA-FDB9-41E3-B615-76B9E8F9DF6B}" presName="conn" presStyleLbl="parChTrans1D2" presStyleIdx="0" presStyleCnt="1"/>
      <dgm:spPr/>
    </dgm:pt>
    <dgm:pt modelId="{D2B1053C-022A-4CE2-A052-5C3D091D3107}" type="pres">
      <dgm:prSet presAssocID="{9A86C4DA-FDB9-41E3-B615-76B9E8F9DF6B}" presName="extraNode" presStyleLbl="node1" presStyleIdx="0" presStyleCnt="3"/>
      <dgm:spPr/>
    </dgm:pt>
    <dgm:pt modelId="{D79A8394-E465-4BA2-B3FB-DADA7A4E2694}" type="pres">
      <dgm:prSet presAssocID="{9A86C4DA-FDB9-41E3-B615-76B9E8F9DF6B}" presName="dstNode" presStyleLbl="node1" presStyleIdx="0" presStyleCnt="3"/>
      <dgm:spPr/>
    </dgm:pt>
    <dgm:pt modelId="{67661590-7607-48B6-A19C-473A2F471B99}" type="pres">
      <dgm:prSet presAssocID="{CCFF6235-EEB1-45EB-8CD5-195EE3342C8A}" presName="text_1" presStyleLbl="node1" presStyleIdx="0" presStyleCnt="3">
        <dgm:presLayoutVars>
          <dgm:bulletEnabled val="1"/>
        </dgm:presLayoutVars>
      </dgm:prSet>
      <dgm:spPr/>
    </dgm:pt>
    <dgm:pt modelId="{B31D433E-6804-4235-9F10-75019B4A41C3}" type="pres">
      <dgm:prSet presAssocID="{CCFF6235-EEB1-45EB-8CD5-195EE3342C8A}" presName="accent_1" presStyleCnt="0"/>
      <dgm:spPr/>
    </dgm:pt>
    <dgm:pt modelId="{3D984782-2FE8-4F23-8CA4-EB8900BC0B7D}" type="pres">
      <dgm:prSet presAssocID="{CCFF6235-EEB1-45EB-8CD5-195EE3342C8A}" presName="accentRepeatNode" presStyleLbl="solidFgAcc1" presStyleIdx="0" presStyleCnt="3"/>
      <dgm:spPr/>
    </dgm:pt>
    <dgm:pt modelId="{90F6B401-8718-4C3A-A731-7F4EF06F84DC}" type="pres">
      <dgm:prSet presAssocID="{2F591993-879F-44C1-842F-17A7D0177C22}" presName="text_2" presStyleLbl="node1" presStyleIdx="1" presStyleCnt="3">
        <dgm:presLayoutVars>
          <dgm:bulletEnabled val="1"/>
        </dgm:presLayoutVars>
      </dgm:prSet>
      <dgm:spPr/>
    </dgm:pt>
    <dgm:pt modelId="{9F1592A1-74CB-4E5A-9D86-4B3B5A655FC6}" type="pres">
      <dgm:prSet presAssocID="{2F591993-879F-44C1-842F-17A7D0177C22}" presName="accent_2" presStyleCnt="0"/>
      <dgm:spPr/>
    </dgm:pt>
    <dgm:pt modelId="{CF311C78-9CC2-45E6-8E97-E6CF4550D438}" type="pres">
      <dgm:prSet presAssocID="{2F591993-879F-44C1-842F-17A7D0177C22}" presName="accentRepeatNode" presStyleLbl="solidFgAcc1" presStyleIdx="1" presStyleCnt="3"/>
      <dgm:spPr/>
    </dgm:pt>
    <dgm:pt modelId="{2EAD55F7-C9F5-4474-9CA6-441A5AE80F2C}" type="pres">
      <dgm:prSet presAssocID="{7C37A62D-CC19-4CD2-BE6C-BE93804FA9DD}" presName="text_3" presStyleLbl="node1" presStyleIdx="2" presStyleCnt="3">
        <dgm:presLayoutVars>
          <dgm:bulletEnabled val="1"/>
        </dgm:presLayoutVars>
      </dgm:prSet>
      <dgm:spPr/>
    </dgm:pt>
    <dgm:pt modelId="{3B3A6889-3F26-48A1-AA68-855DDF42DFE2}" type="pres">
      <dgm:prSet presAssocID="{7C37A62D-CC19-4CD2-BE6C-BE93804FA9DD}" presName="accent_3" presStyleCnt="0"/>
      <dgm:spPr/>
    </dgm:pt>
    <dgm:pt modelId="{97CFB2B4-1CD4-4671-B6EF-1DB4FA03EB99}" type="pres">
      <dgm:prSet presAssocID="{7C37A62D-CC19-4CD2-BE6C-BE93804FA9DD}" presName="accentRepeatNode" presStyleLbl="solidFgAcc1" presStyleIdx="2" presStyleCnt="3"/>
      <dgm:spPr/>
    </dgm:pt>
  </dgm:ptLst>
  <dgm:cxnLst>
    <dgm:cxn modelId="{8E072D5D-8F50-47F2-8482-1C8A30A76AC7}" srcId="{9A86C4DA-FDB9-41E3-B615-76B9E8F9DF6B}" destId="{7C37A62D-CC19-4CD2-BE6C-BE93804FA9DD}" srcOrd="2" destOrd="0" parTransId="{61ECBF1B-12B7-4F14-A64F-57E49E26A693}" sibTransId="{D66E2CF4-3AB2-479A-A12D-D683BD300C3C}"/>
    <dgm:cxn modelId="{D77BC15E-4B1E-47A3-AA25-9D3105E71FF9}" type="presOf" srcId="{7C37A62D-CC19-4CD2-BE6C-BE93804FA9DD}" destId="{2EAD55F7-C9F5-4474-9CA6-441A5AE80F2C}" srcOrd="0" destOrd="0" presId="urn:microsoft.com/office/officeart/2008/layout/VerticalCurvedList"/>
    <dgm:cxn modelId="{7983D369-F2B2-4D0A-B3A9-F28FF6415364}" type="presOf" srcId="{40E62392-44D2-4ADC-86CF-8ABA2F7EA217}" destId="{79441CF1-7DD6-4919-9B4C-ED1697CB603C}" srcOrd="0" destOrd="0" presId="urn:microsoft.com/office/officeart/2008/layout/VerticalCurvedList"/>
    <dgm:cxn modelId="{F24B5B82-21A1-46E7-81A9-2FB36FC78F41}" srcId="{9A86C4DA-FDB9-41E3-B615-76B9E8F9DF6B}" destId="{2F591993-879F-44C1-842F-17A7D0177C22}" srcOrd="1" destOrd="0" parTransId="{5ED0A90B-2428-427B-B34A-8AC54D99384C}" sibTransId="{F72EADF0-6089-44D7-B056-0B844DDB8D27}"/>
    <dgm:cxn modelId="{F751A49A-9494-4ECE-8B06-6A5F2A08F873}" type="presOf" srcId="{2F591993-879F-44C1-842F-17A7D0177C22}" destId="{90F6B401-8718-4C3A-A731-7F4EF06F84DC}" srcOrd="0" destOrd="0" presId="urn:microsoft.com/office/officeart/2008/layout/VerticalCurvedList"/>
    <dgm:cxn modelId="{02813EA3-4936-4625-A6EB-0FEBC3034B0B}" type="presOf" srcId="{CCFF6235-EEB1-45EB-8CD5-195EE3342C8A}" destId="{67661590-7607-48B6-A19C-473A2F471B99}" srcOrd="0" destOrd="0" presId="urn:microsoft.com/office/officeart/2008/layout/VerticalCurvedList"/>
    <dgm:cxn modelId="{304B28D3-2F8F-4860-861A-5B28E1F4E056}" srcId="{9A86C4DA-FDB9-41E3-B615-76B9E8F9DF6B}" destId="{CCFF6235-EEB1-45EB-8CD5-195EE3342C8A}" srcOrd="0" destOrd="0" parTransId="{7CBDB45E-06DC-4C0E-960F-EC0F7E08E999}" sibTransId="{40E62392-44D2-4ADC-86CF-8ABA2F7EA217}"/>
    <dgm:cxn modelId="{EA5862E2-DC10-4099-963B-7C5475643FEF}" type="presOf" srcId="{9A86C4DA-FDB9-41E3-B615-76B9E8F9DF6B}" destId="{A8743280-1C01-4E73-86BD-052D6A966BCF}" srcOrd="0" destOrd="0" presId="urn:microsoft.com/office/officeart/2008/layout/VerticalCurvedList"/>
    <dgm:cxn modelId="{ACF2C3DE-76CD-4546-8D2F-363558B02A78}" type="presParOf" srcId="{A8743280-1C01-4E73-86BD-052D6A966BCF}" destId="{15470F95-9A7E-485E-B3CE-F3386F93BEBC}" srcOrd="0" destOrd="0" presId="urn:microsoft.com/office/officeart/2008/layout/VerticalCurvedList"/>
    <dgm:cxn modelId="{734FBDCC-4BA8-4B92-B4B7-8A12F190AD90}" type="presParOf" srcId="{15470F95-9A7E-485E-B3CE-F3386F93BEBC}" destId="{B90A7F5D-DA3E-49EC-960A-1F58BE1F7839}" srcOrd="0" destOrd="0" presId="urn:microsoft.com/office/officeart/2008/layout/VerticalCurvedList"/>
    <dgm:cxn modelId="{85185031-8970-4FEF-9C60-2E3B83144A2C}" type="presParOf" srcId="{B90A7F5D-DA3E-49EC-960A-1F58BE1F7839}" destId="{6AEBC371-7561-4304-9D8B-D98C730B34DF}" srcOrd="0" destOrd="0" presId="urn:microsoft.com/office/officeart/2008/layout/VerticalCurvedList"/>
    <dgm:cxn modelId="{9ADE7822-0C1B-4CDC-AE0E-D633F61A2713}" type="presParOf" srcId="{B90A7F5D-DA3E-49EC-960A-1F58BE1F7839}" destId="{79441CF1-7DD6-4919-9B4C-ED1697CB603C}" srcOrd="1" destOrd="0" presId="urn:microsoft.com/office/officeart/2008/layout/VerticalCurvedList"/>
    <dgm:cxn modelId="{C58028B3-FA11-4CAF-BEB2-C3245566E1F2}" type="presParOf" srcId="{B90A7F5D-DA3E-49EC-960A-1F58BE1F7839}" destId="{D2B1053C-022A-4CE2-A052-5C3D091D3107}" srcOrd="2" destOrd="0" presId="urn:microsoft.com/office/officeart/2008/layout/VerticalCurvedList"/>
    <dgm:cxn modelId="{059F0753-E95B-46A0-9B28-29C88ECAE9B6}" type="presParOf" srcId="{B90A7F5D-DA3E-49EC-960A-1F58BE1F7839}" destId="{D79A8394-E465-4BA2-B3FB-DADA7A4E2694}" srcOrd="3" destOrd="0" presId="urn:microsoft.com/office/officeart/2008/layout/VerticalCurvedList"/>
    <dgm:cxn modelId="{987B817B-775F-4C31-B30F-8168B6BA3FCE}" type="presParOf" srcId="{15470F95-9A7E-485E-B3CE-F3386F93BEBC}" destId="{67661590-7607-48B6-A19C-473A2F471B99}" srcOrd="1" destOrd="0" presId="urn:microsoft.com/office/officeart/2008/layout/VerticalCurvedList"/>
    <dgm:cxn modelId="{11050FBC-1BE8-484E-B127-7DC269A0536D}" type="presParOf" srcId="{15470F95-9A7E-485E-B3CE-F3386F93BEBC}" destId="{B31D433E-6804-4235-9F10-75019B4A41C3}" srcOrd="2" destOrd="0" presId="urn:microsoft.com/office/officeart/2008/layout/VerticalCurvedList"/>
    <dgm:cxn modelId="{F90AD506-1221-46A5-B599-B05F6C59EB1D}" type="presParOf" srcId="{B31D433E-6804-4235-9F10-75019B4A41C3}" destId="{3D984782-2FE8-4F23-8CA4-EB8900BC0B7D}" srcOrd="0" destOrd="0" presId="urn:microsoft.com/office/officeart/2008/layout/VerticalCurvedList"/>
    <dgm:cxn modelId="{2BC178A3-1120-4572-BEAC-A479A22FC500}" type="presParOf" srcId="{15470F95-9A7E-485E-B3CE-F3386F93BEBC}" destId="{90F6B401-8718-4C3A-A731-7F4EF06F84DC}" srcOrd="3" destOrd="0" presId="urn:microsoft.com/office/officeart/2008/layout/VerticalCurvedList"/>
    <dgm:cxn modelId="{E72C44B2-5A7B-4A0B-8226-C8593A789DA7}" type="presParOf" srcId="{15470F95-9A7E-485E-B3CE-F3386F93BEBC}" destId="{9F1592A1-74CB-4E5A-9D86-4B3B5A655FC6}" srcOrd="4" destOrd="0" presId="urn:microsoft.com/office/officeart/2008/layout/VerticalCurvedList"/>
    <dgm:cxn modelId="{97648572-0F5B-458B-BDF4-55BA98902988}" type="presParOf" srcId="{9F1592A1-74CB-4E5A-9D86-4B3B5A655FC6}" destId="{CF311C78-9CC2-45E6-8E97-E6CF4550D438}" srcOrd="0" destOrd="0" presId="urn:microsoft.com/office/officeart/2008/layout/VerticalCurvedList"/>
    <dgm:cxn modelId="{F5BC3670-9244-4D73-AA46-4AD2E60C2B9C}" type="presParOf" srcId="{15470F95-9A7E-485E-B3CE-F3386F93BEBC}" destId="{2EAD55F7-C9F5-4474-9CA6-441A5AE80F2C}" srcOrd="5" destOrd="0" presId="urn:microsoft.com/office/officeart/2008/layout/VerticalCurvedList"/>
    <dgm:cxn modelId="{8BE00756-DC9C-49DF-B7C1-91171C78AF20}" type="presParOf" srcId="{15470F95-9A7E-485E-B3CE-F3386F93BEBC}" destId="{3B3A6889-3F26-48A1-AA68-855DDF42DFE2}" srcOrd="6" destOrd="0" presId="urn:microsoft.com/office/officeart/2008/layout/VerticalCurvedList"/>
    <dgm:cxn modelId="{A16B61A4-3728-4DF6-BBBF-5CC4E49E4193}" type="presParOf" srcId="{3B3A6889-3F26-48A1-AA68-855DDF42DFE2}" destId="{97CFB2B4-1CD4-4671-B6EF-1DB4FA03EB99}" srcOrd="0" destOrd="0" presId="urn:microsoft.com/office/officeart/2008/layout/VerticalCurvedList"/>
  </dgm:cxnLst>
  <dgm:bg>
    <a:noFill/>
  </dgm:bg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A86C4DA-FDB9-41E3-B615-76B9E8F9DF6B}" type="doc">
      <dgm:prSet loTypeId="urn:microsoft.com/office/officeart/2008/layout/VerticalCurvedList" loCatId="list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hu-HU"/>
        </a:p>
      </dgm:t>
    </dgm:pt>
    <dgm:pt modelId="{CCFF6235-EEB1-45EB-8CD5-195EE3342C8A}">
      <dgm:prSet phldrT="[Szöveg]" custT="1"/>
      <dgm:spPr>
        <a:noFill/>
        <a:ln>
          <a:noFill/>
        </a:ln>
      </dgm:spPr>
      <dgm:t>
        <a:bodyPr/>
        <a:lstStyle/>
        <a:p>
          <a:pPr>
            <a:lnSpc>
              <a:spcPct val="120000"/>
            </a:lnSpc>
            <a:spcAft>
              <a:spcPts val="0"/>
            </a:spcAft>
          </a:pPr>
          <a:r>
            <a:rPr lang="hu-HU" sz="2400" dirty="0">
              <a:solidFill>
                <a:schemeClr val="bg1"/>
              </a:solidFill>
              <a:effectLst/>
              <a:latin typeface="Arial" panose="020B0604020202020204" pitchFamily="34" charset="0"/>
              <a:ea typeface="+mn-ea"/>
              <a:cs typeface="Arial" panose="020B0604020202020204" pitchFamily="34" charset="0"/>
            </a:rPr>
            <a:t>A mosogatáshoz vékony, fertőtleníthető </a:t>
          </a:r>
          <a:r>
            <a:rPr lang="hu-HU" sz="2400" b="1" dirty="0">
              <a:solidFill>
                <a:schemeClr val="bg1"/>
              </a:solidFill>
              <a:effectLst/>
              <a:latin typeface="Arial" panose="020B0604020202020204" pitchFamily="34" charset="0"/>
              <a:ea typeface="+mn-ea"/>
              <a:cs typeface="Arial" panose="020B0604020202020204" pitchFamily="34" charset="0"/>
            </a:rPr>
            <a:t>mosogató-kendőt</a:t>
          </a:r>
          <a:r>
            <a:rPr lang="hu-HU" sz="2400" dirty="0">
              <a:solidFill>
                <a:schemeClr val="bg1"/>
              </a:solidFill>
              <a:effectLst/>
              <a:latin typeface="Arial" panose="020B0604020202020204" pitchFamily="34" charset="0"/>
              <a:ea typeface="+mn-ea"/>
              <a:cs typeface="Arial" panose="020B0604020202020204" pitchFamily="34" charset="0"/>
            </a:rPr>
            <a:t>, </a:t>
          </a:r>
          <a:r>
            <a:rPr lang="hu-HU" sz="2400" b="1" dirty="0">
              <a:solidFill>
                <a:schemeClr val="bg1"/>
              </a:solidFill>
              <a:effectLst/>
              <a:latin typeface="Arial" panose="020B0604020202020204" pitchFamily="34" charset="0"/>
              <a:ea typeface="+mn-ea"/>
              <a:cs typeface="Arial" panose="020B0604020202020204" pitchFamily="34" charset="0"/>
            </a:rPr>
            <a:t>kefét vagy fém, </a:t>
          </a:r>
          <a:r>
            <a:rPr lang="hu-HU" sz="2400" dirty="0">
              <a:solidFill>
                <a:schemeClr val="bg1"/>
              </a:solidFill>
              <a:effectLst/>
              <a:latin typeface="Arial" panose="020B0604020202020204" pitchFamily="34" charset="0"/>
              <a:ea typeface="+mn-ea"/>
              <a:cs typeface="Arial" panose="020B0604020202020204" pitchFamily="34" charset="0"/>
            </a:rPr>
            <a:t>illetve</a:t>
          </a:r>
          <a:r>
            <a:rPr lang="hu-HU" sz="2400" b="1" dirty="0">
              <a:solidFill>
                <a:schemeClr val="bg1"/>
              </a:solidFill>
              <a:effectLst/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műanyag dörzsikét</a:t>
          </a:r>
          <a:r>
            <a:rPr lang="hu-HU" sz="2400" dirty="0">
              <a:solidFill>
                <a:schemeClr val="bg1"/>
              </a:solidFill>
              <a:effectLst/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használjunk.</a:t>
          </a:r>
          <a:endParaRPr lang="hu-HU" sz="2400" dirty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CBDB45E-06DC-4C0E-960F-EC0F7E08E999}" type="parTrans" cxnId="{304B28D3-2F8F-4860-861A-5B28E1F4E056}">
      <dgm:prSet/>
      <dgm:spPr/>
      <dgm:t>
        <a:bodyPr/>
        <a:lstStyle/>
        <a:p>
          <a:endParaRPr lang="hu-HU"/>
        </a:p>
      </dgm:t>
    </dgm:pt>
    <dgm:pt modelId="{40E62392-44D2-4ADC-86CF-8ABA2F7EA217}" type="sibTrans" cxnId="{304B28D3-2F8F-4860-861A-5B28E1F4E056}">
      <dgm:prSet/>
      <dgm:spPr/>
      <dgm:t>
        <a:bodyPr/>
        <a:lstStyle/>
        <a:p>
          <a:endParaRPr lang="hu-HU"/>
        </a:p>
      </dgm:t>
    </dgm:pt>
    <dgm:pt modelId="{2F591993-879F-44C1-842F-17A7D0177C22}">
      <dgm:prSet phldrT="[Szöveg]" custT="1"/>
      <dgm:spPr>
        <a:noFill/>
        <a:ln>
          <a:noFill/>
        </a:ln>
      </dgm:spPr>
      <dgm:t>
        <a:bodyPr/>
        <a:lstStyle/>
        <a:p>
          <a:pPr>
            <a:lnSpc>
              <a:spcPct val="120000"/>
            </a:lnSpc>
            <a:spcAft>
              <a:spcPts val="0"/>
            </a:spcAft>
          </a:pPr>
          <a:r>
            <a:rPr lang="hu-HU" sz="2400" dirty="0">
              <a:solidFill>
                <a:schemeClr val="bg1"/>
              </a:solidFill>
              <a:effectLst/>
              <a:latin typeface="Arial" panose="020B0604020202020204" pitchFamily="34" charset="0"/>
              <a:ea typeface="+mn-ea"/>
              <a:cs typeface="Arial" panose="020B0604020202020204" pitchFamily="34" charset="0"/>
            </a:rPr>
            <a:t>Mosogatáshoz közönséges </a:t>
          </a:r>
          <a:r>
            <a:rPr lang="hu-HU" sz="2400" b="1" dirty="0">
              <a:solidFill>
                <a:schemeClr val="bg1"/>
              </a:solidFill>
              <a:effectLst/>
              <a:latin typeface="Arial" panose="020B0604020202020204" pitchFamily="34" charset="0"/>
              <a:ea typeface="+mn-ea"/>
              <a:cs typeface="Arial" panose="020B0604020202020204" pitchFamily="34" charset="0"/>
            </a:rPr>
            <a:t>szivacsot használni tilos!</a:t>
          </a:r>
          <a:r>
            <a:rPr lang="hu-HU" sz="2400" b="1" dirty="0">
              <a:solidFill>
                <a:schemeClr val="tx1"/>
              </a:solidFill>
              <a:effectLst/>
              <a:latin typeface="Arial" panose="020B0604020202020204" pitchFamily="34" charset="0"/>
              <a:ea typeface="+mn-ea"/>
              <a:cs typeface="Arial" panose="020B0604020202020204" pitchFamily="34" charset="0"/>
            </a:rPr>
            <a:t>! </a:t>
          </a:r>
          <a:endParaRPr lang="hu-HU" sz="2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ED0A90B-2428-427B-B34A-8AC54D99384C}" type="parTrans" cxnId="{F24B5B82-21A1-46E7-81A9-2FB36FC78F41}">
      <dgm:prSet/>
      <dgm:spPr/>
      <dgm:t>
        <a:bodyPr/>
        <a:lstStyle/>
        <a:p>
          <a:endParaRPr lang="hu-HU"/>
        </a:p>
      </dgm:t>
    </dgm:pt>
    <dgm:pt modelId="{F72EADF0-6089-44D7-B056-0B844DDB8D27}" type="sibTrans" cxnId="{F24B5B82-21A1-46E7-81A9-2FB36FC78F41}">
      <dgm:prSet/>
      <dgm:spPr/>
      <dgm:t>
        <a:bodyPr/>
        <a:lstStyle/>
        <a:p>
          <a:endParaRPr lang="hu-HU"/>
        </a:p>
      </dgm:t>
    </dgm:pt>
    <dgm:pt modelId="{7C37A62D-CC19-4CD2-BE6C-BE93804FA9DD}">
      <dgm:prSet phldrT="[Szöveg]" custT="1"/>
      <dgm:spPr>
        <a:noFill/>
        <a:ln>
          <a:noFill/>
        </a:ln>
      </dgm:spPr>
      <dgm:t>
        <a:bodyPr/>
        <a:lstStyle/>
        <a:p>
          <a:pPr>
            <a:lnSpc>
              <a:spcPct val="120000"/>
            </a:lnSpc>
            <a:spcAft>
              <a:spcPts val="0"/>
            </a:spcAft>
          </a:pPr>
          <a:r>
            <a:rPr lang="hu-HU" sz="2400" dirty="0">
              <a:solidFill>
                <a:schemeClr val="bg1"/>
              </a:solidFill>
              <a:effectLst/>
              <a:latin typeface="Arial" panose="020B0604020202020204" pitchFamily="34" charset="0"/>
              <a:ea typeface="+mn-ea"/>
              <a:cs typeface="Arial" panose="020B0604020202020204" pitchFamily="34" charset="0"/>
            </a:rPr>
            <a:t>A mosogatáshoz használt </a:t>
          </a:r>
          <a:r>
            <a:rPr lang="hu-HU" sz="2400" b="1" dirty="0">
              <a:solidFill>
                <a:schemeClr val="bg1"/>
              </a:solidFill>
              <a:effectLst/>
              <a:latin typeface="Arial" panose="020B0604020202020204" pitchFamily="34" charset="0"/>
              <a:ea typeface="+mn-ea"/>
              <a:cs typeface="Arial" panose="020B0604020202020204" pitchFamily="34" charset="0"/>
            </a:rPr>
            <a:t>eszközöket</a:t>
          </a:r>
          <a:r>
            <a:rPr lang="hu-HU" sz="2400" dirty="0">
              <a:solidFill>
                <a:schemeClr val="bg1"/>
              </a:solidFill>
              <a:effectLst/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hu-HU" sz="2400" b="1" dirty="0">
              <a:solidFill>
                <a:schemeClr val="bg1"/>
              </a:solidFill>
              <a:effectLst/>
              <a:latin typeface="Arial" panose="020B0604020202020204" pitchFamily="34" charset="0"/>
              <a:ea typeface="+mn-ea"/>
              <a:cs typeface="Arial" panose="020B0604020202020204" pitchFamily="34" charset="0"/>
            </a:rPr>
            <a:t>naponta</a:t>
          </a:r>
          <a:r>
            <a:rPr lang="hu-HU" sz="2400" dirty="0">
              <a:solidFill>
                <a:schemeClr val="bg1"/>
              </a:solidFill>
              <a:effectLst/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hu-HU" sz="2400" b="1" dirty="0">
              <a:solidFill>
                <a:schemeClr val="bg1"/>
              </a:solidFill>
              <a:effectLst/>
              <a:latin typeface="Arial" panose="020B0604020202020204" pitchFamily="34" charset="0"/>
              <a:ea typeface="+mn-ea"/>
              <a:cs typeface="Arial" panose="020B0604020202020204" pitchFamily="34" charset="0"/>
            </a:rPr>
            <a:t>fertőtleníteni kell</a:t>
          </a:r>
          <a:r>
            <a:rPr lang="hu-HU" sz="2400" dirty="0">
              <a:solidFill>
                <a:schemeClr val="bg1"/>
              </a:solidFill>
              <a:effectLst/>
              <a:latin typeface="Arial" panose="020B0604020202020204" pitchFamily="34" charset="0"/>
              <a:ea typeface="+mn-ea"/>
              <a:cs typeface="Arial" panose="020B0604020202020204" pitchFamily="34" charset="0"/>
            </a:rPr>
            <a:t>! Fertőtleníteni kifőzéssel, vagy fertőtlenítőszerben áztatással lehet.</a:t>
          </a:r>
          <a:endParaRPr lang="hu-HU" sz="2400" dirty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1ECBF1B-12B7-4F14-A64F-57E49E26A693}" type="parTrans" cxnId="{8E072D5D-8F50-47F2-8482-1C8A30A76AC7}">
      <dgm:prSet/>
      <dgm:spPr/>
      <dgm:t>
        <a:bodyPr/>
        <a:lstStyle/>
        <a:p>
          <a:endParaRPr lang="hu-HU"/>
        </a:p>
      </dgm:t>
    </dgm:pt>
    <dgm:pt modelId="{D66E2CF4-3AB2-479A-A12D-D683BD300C3C}" type="sibTrans" cxnId="{8E072D5D-8F50-47F2-8482-1C8A30A76AC7}">
      <dgm:prSet/>
      <dgm:spPr/>
      <dgm:t>
        <a:bodyPr/>
        <a:lstStyle/>
        <a:p>
          <a:endParaRPr lang="hu-HU"/>
        </a:p>
      </dgm:t>
    </dgm:pt>
    <dgm:pt modelId="{A8743280-1C01-4E73-86BD-052D6A966BCF}" type="pres">
      <dgm:prSet presAssocID="{9A86C4DA-FDB9-41E3-B615-76B9E8F9DF6B}" presName="Name0" presStyleCnt="0">
        <dgm:presLayoutVars>
          <dgm:chMax val="7"/>
          <dgm:chPref val="7"/>
          <dgm:dir/>
        </dgm:presLayoutVars>
      </dgm:prSet>
      <dgm:spPr/>
    </dgm:pt>
    <dgm:pt modelId="{15470F95-9A7E-485E-B3CE-F3386F93BEBC}" type="pres">
      <dgm:prSet presAssocID="{9A86C4DA-FDB9-41E3-B615-76B9E8F9DF6B}" presName="Name1" presStyleCnt="0"/>
      <dgm:spPr/>
    </dgm:pt>
    <dgm:pt modelId="{B90A7F5D-DA3E-49EC-960A-1F58BE1F7839}" type="pres">
      <dgm:prSet presAssocID="{9A86C4DA-FDB9-41E3-B615-76B9E8F9DF6B}" presName="cycle" presStyleCnt="0"/>
      <dgm:spPr/>
    </dgm:pt>
    <dgm:pt modelId="{6AEBC371-7561-4304-9D8B-D98C730B34DF}" type="pres">
      <dgm:prSet presAssocID="{9A86C4DA-FDB9-41E3-B615-76B9E8F9DF6B}" presName="srcNode" presStyleLbl="node1" presStyleIdx="0" presStyleCnt="3"/>
      <dgm:spPr/>
    </dgm:pt>
    <dgm:pt modelId="{79441CF1-7DD6-4919-9B4C-ED1697CB603C}" type="pres">
      <dgm:prSet presAssocID="{9A86C4DA-FDB9-41E3-B615-76B9E8F9DF6B}" presName="conn" presStyleLbl="parChTrans1D2" presStyleIdx="0" presStyleCnt="1"/>
      <dgm:spPr/>
    </dgm:pt>
    <dgm:pt modelId="{D2B1053C-022A-4CE2-A052-5C3D091D3107}" type="pres">
      <dgm:prSet presAssocID="{9A86C4DA-FDB9-41E3-B615-76B9E8F9DF6B}" presName="extraNode" presStyleLbl="node1" presStyleIdx="0" presStyleCnt="3"/>
      <dgm:spPr/>
    </dgm:pt>
    <dgm:pt modelId="{D79A8394-E465-4BA2-B3FB-DADA7A4E2694}" type="pres">
      <dgm:prSet presAssocID="{9A86C4DA-FDB9-41E3-B615-76B9E8F9DF6B}" presName="dstNode" presStyleLbl="node1" presStyleIdx="0" presStyleCnt="3"/>
      <dgm:spPr/>
    </dgm:pt>
    <dgm:pt modelId="{67661590-7607-48B6-A19C-473A2F471B99}" type="pres">
      <dgm:prSet presAssocID="{CCFF6235-EEB1-45EB-8CD5-195EE3342C8A}" presName="text_1" presStyleLbl="node1" presStyleIdx="0" presStyleCnt="3">
        <dgm:presLayoutVars>
          <dgm:bulletEnabled val="1"/>
        </dgm:presLayoutVars>
      </dgm:prSet>
      <dgm:spPr/>
    </dgm:pt>
    <dgm:pt modelId="{B31D433E-6804-4235-9F10-75019B4A41C3}" type="pres">
      <dgm:prSet presAssocID="{CCFF6235-EEB1-45EB-8CD5-195EE3342C8A}" presName="accent_1" presStyleCnt="0"/>
      <dgm:spPr/>
    </dgm:pt>
    <dgm:pt modelId="{3D984782-2FE8-4F23-8CA4-EB8900BC0B7D}" type="pres">
      <dgm:prSet presAssocID="{CCFF6235-EEB1-45EB-8CD5-195EE3342C8A}" presName="accentRepeatNode" presStyleLbl="solidFgAcc1" presStyleIdx="0" presStyleCnt="3"/>
      <dgm:spPr/>
    </dgm:pt>
    <dgm:pt modelId="{90F6B401-8718-4C3A-A731-7F4EF06F84DC}" type="pres">
      <dgm:prSet presAssocID="{2F591993-879F-44C1-842F-17A7D0177C22}" presName="text_2" presStyleLbl="node1" presStyleIdx="1" presStyleCnt="3">
        <dgm:presLayoutVars>
          <dgm:bulletEnabled val="1"/>
        </dgm:presLayoutVars>
      </dgm:prSet>
      <dgm:spPr/>
    </dgm:pt>
    <dgm:pt modelId="{9F1592A1-74CB-4E5A-9D86-4B3B5A655FC6}" type="pres">
      <dgm:prSet presAssocID="{2F591993-879F-44C1-842F-17A7D0177C22}" presName="accent_2" presStyleCnt="0"/>
      <dgm:spPr/>
    </dgm:pt>
    <dgm:pt modelId="{CF311C78-9CC2-45E6-8E97-E6CF4550D438}" type="pres">
      <dgm:prSet presAssocID="{2F591993-879F-44C1-842F-17A7D0177C22}" presName="accentRepeatNode" presStyleLbl="solidFgAcc1" presStyleIdx="1" presStyleCnt="3"/>
      <dgm:spPr/>
    </dgm:pt>
    <dgm:pt modelId="{2EAD55F7-C9F5-4474-9CA6-441A5AE80F2C}" type="pres">
      <dgm:prSet presAssocID="{7C37A62D-CC19-4CD2-BE6C-BE93804FA9DD}" presName="text_3" presStyleLbl="node1" presStyleIdx="2" presStyleCnt="3">
        <dgm:presLayoutVars>
          <dgm:bulletEnabled val="1"/>
        </dgm:presLayoutVars>
      </dgm:prSet>
      <dgm:spPr/>
    </dgm:pt>
    <dgm:pt modelId="{3B3A6889-3F26-48A1-AA68-855DDF42DFE2}" type="pres">
      <dgm:prSet presAssocID="{7C37A62D-CC19-4CD2-BE6C-BE93804FA9DD}" presName="accent_3" presStyleCnt="0"/>
      <dgm:spPr/>
    </dgm:pt>
    <dgm:pt modelId="{97CFB2B4-1CD4-4671-B6EF-1DB4FA03EB99}" type="pres">
      <dgm:prSet presAssocID="{7C37A62D-CC19-4CD2-BE6C-BE93804FA9DD}" presName="accentRepeatNode" presStyleLbl="solidFgAcc1" presStyleIdx="2" presStyleCnt="3"/>
      <dgm:spPr/>
    </dgm:pt>
  </dgm:ptLst>
  <dgm:cxnLst>
    <dgm:cxn modelId="{8E072D5D-8F50-47F2-8482-1C8A30A76AC7}" srcId="{9A86C4DA-FDB9-41E3-B615-76B9E8F9DF6B}" destId="{7C37A62D-CC19-4CD2-BE6C-BE93804FA9DD}" srcOrd="2" destOrd="0" parTransId="{61ECBF1B-12B7-4F14-A64F-57E49E26A693}" sibTransId="{D66E2CF4-3AB2-479A-A12D-D683BD300C3C}"/>
    <dgm:cxn modelId="{D77BC15E-4B1E-47A3-AA25-9D3105E71FF9}" type="presOf" srcId="{7C37A62D-CC19-4CD2-BE6C-BE93804FA9DD}" destId="{2EAD55F7-C9F5-4474-9CA6-441A5AE80F2C}" srcOrd="0" destOrd="0" presId="urn:microsoft.com/office/officeart/2008/layout/VerticalCurvedList"/>
    <dgm:cxn modelId="{7983D369-F2B2-4D0A-B3A9-F28FF6415364}" type="presOf" srcId="{40E62392-44D2-4ADC-86CF-8ABA2F7EA217}" destId="{79441CF1-7DD6-4919-9B4C-ED1697CB603C}" srcOrd="0" destOrd="0" presId="urn:microsoft.com/office/officeart/2008/layout/VerticalCurvedList"/>
    <dgm:cxn modelId="{F24B5B82-21A1-46E7-81A9-2FB36FC78F41}" srcId="{9A86C4DA-FDB9-41E3-B615-76B9E8F9DF6B}" destId="{2F591993-879F-44C1-842F-17A7D0177C22}" srcOrd="1" destOrd="0" parTransId="{5ED0A90B-2428-427B-B34A-8AC54D99384C}" sibTransId="{F72EADF0-6089-44D7-B056-0B844DDB8D27}"/>
    <dgm:cxn modelId="{F751A49A-9494-4ECE-8B06-6A5F2A08F873}" type="presOf" srcId="{2F591993-879F-44C1-842F-17A7D0177C22}" destId="{90F6B401-8718-4C3A-A731-7F4EF06F84DC}" srcOrd="0" destOrd="0" presId="urn:microsoft.com/office/officeart/2008/layout/VerticalCurvedList"/>
    <dgm:cxn modelId="{02813EA3-4936-4625-A6EB-0FEBC3034B0B}" type="presOf" srcId="{CCFF6235-EEB1-45EB-8CD5-195EE3342C8A}" destId="{67661590-7607-48B6-A19C-473A2F471B99}" srcOrd="0" destOrd="0" presId="urn:microsoft.com/office/officeart/2008/layout/VerticalCurvedList"/>
    <dgm:cxn modelId="{304B28D3-2F8F-4860-861A-5B28E1F4E056}" srcId="{9A86C4DA-FDB9-41E3-B615-76B9E8F9DF6B}" destId="{CCFF6235-EEB1-45EB-8CD5-195EE3342C8A}" srcOrd="0" destOrd="0" parTransId="{7CBDB45E-06DC-4C0E-960F-EC0F7E08E999}" sibTransId="{40E62392-44D2-4ADC-86CF-8ABA2F7EA217}"/>
    <dgm:cxn modelId="{EA5862E2-DC10-4099-963B-7C5475643FEF}" type="presOf" srcId="{9A86C4DA-FDB9-41E3-B615-76B9E8F9DF6B}" destId="{A8743280-1C01-4E73-86BD-052D6A966BCF}" srcOrd="0" destOrd="0" presId="urn:microsoft.com/office/officeart/2008/layout/VerticalCurvedList"/>
    <dgm:cxn modelId="{ACF2C3DE-76CD-4546-8D2F-363558B02A78}" type="presParOf" srcId="{A8743280-1C01-4E73-86BD-052D6A966BCF}" destId="{15470F95-9A7E-485E-B3CE-F3386F93BEBC}" srcOrd="0" destOrd="0" presId="urn:microsoft.com/office/officeart/2008/layout/VerticalCurvedList"/>
    <dgm:cxn modelId="{734FBDCC-4BA8-4B92-B4B7-8A12F190AD90}" type="presParOf" srcId="{15470F95-9A7E-485E-B3CE-F3386F93BEBC}" destId="{B90A7F5D-DA3E-49EC-960A-1F58BE1F7839}" srcOrd="0" destOrd="0" presId="urn:microsoft.com/office/officeart/2008/layout/VerticalCurvedList"/>
    <dgm:cxn modelId="{85185031-8970-4FEF-9C60-2E3B83144A2C}" type="presParOf" srcId="{B90A7F5D-DA3E-49EC-960A-1F58BE1F7839}" destId="{6AEBC371-7561-4304-9D8B-D98C730B34DF}" srcOrd="0" destOrd="0" presId="urn:microsoft.com/office/officeart/2008/layout/VerticalCurvedList"/>
    <dgm:cxn modelId="{9ADE7822-0C1B-4CDC-AE0E-D633F61A2713}" type="presParOf" srcId="{B90A7F5D-DA3E-49EC-960A-1F58BE1F7839}" destId="{79441CF1-7DD6-4919-9B4C-ED1697CB603C}" srcOrd="1" destOrd="0" presId="urn:microsoft.com/office/officeart/2008/layout/VerticalCurvedList"/>
    <dgm:cxn modelId="{C58028B3-FA11-4CAF-BEB2-C3245566E1F2}" type="presParOf" srcId="{B90A7F5D-DA3E-49EC-960A-1F58BE1F7839}" destId="{D2B1053C-022A-4CE2-A052-5C3D091D3107}" srcOrd="2" destOrd="0" presId="urn:microsoft.com/office/officeart/2008/layout/VerticalCurvedList"/>
    <dgm:cxn modelId="{059F0753-E95B-46A0-9B28-29C88ECAE9B6}" type="presParOf" srcId="{B90A7F5D-DA3E-49EC-960A-1F58BE1F7839}" destId="{D79A8394-E465-4BA2-B3FB-DADA7A4E2694}" srcOrd="3" destOrd="0" presId="urn:microsoft.com/office/officeart/2008/layout/VerticalCurvedList"/>
    <dgm:cxn modelId="{987B817B-775F-4C31-B30F-8168B6BA3FCE}" type="presParOf" srcId="{15470F95-9A7E-485E-B3CE-F3386F93BEBC}" destId="{67661590-7607-48B6-A19C-473A2F471B99}" srcOrd="1" destOrd="0" presId="urn:microsoft.com/office/officeart/2008/layout/VerticalCurvedList"/>
    <dgm:cxn modelId="{11050FBC-1BE8-484E-B127-7DC269A0536D}" type="presParOf" srcId="{15470F95-9A7E-485E-B3CE-F3386F93BEBC}" destId="{B31D433E-6804-4235-9F10-75019B4A41C3}" srcOrd="2" destOrd="0" presId="urn:microsoft.com/office/officeart/2008/layout/VerticalCurvedList"/>
    <dgm:cxn modelId="{F90AD506-1221-46A5-B599-B05F6C59EB1D}" type="presParOf" srcId="{B31D433E-6804-4235-9F10-75019B4A41C3}" destId="{3D984782-2FE8-4F23-8CA4-EB8900BC0B7D}" srcOrd="0" destOrd="0" presId="urn:microsoft.com/office/officeart/2008/layout/VerticalCurvedList"/>
    <dgm:cxn modelId="{2BC178A3-1120-4572-BEAC-A479A22FC500}" type="presParOf" srcId="{15470F95-9A7E-485E-B3CE-F3386F93BEBC}" destId="{90F6B401-8718-4C3A-A731-7F4EF06F84DC}" srcOrd="3" destOrd="0" presId="urn:microsoft.com/office/officeart/2008/layout/VerticalCurvedList"/>
    <dgm:cxn modelId="{E72C44B2-5A7B-4A0B-8226-C8593A789DA7}" type="presParOf" srcId="{15470F95-9A7E-485E-B3CE-F3386F93BEBC}" destId="{9F1592A1-74CB-4E5A-9D86-4B3B5A655FC6}" srcOrd="4" destOrd="0" presId="urn:microsoft.com/office/officeart/2008/layout/VerticalCurvedList"/>
    <dgm:cxn modelId="{97648572-0F5B-458B-BDF4-55BA98902988}" type="presParOf" srcId="{9F1592A1-74CB-4E5A-9D86-4B3B5A655FC6}" destId="{CF311C78-9CC2-45E6-8E97-E6CF4550D438}" srcOrd="0" destOrd="0" presId="urn:microsoft.com/office/officeart/2008/layout/VerticalCurvedList"/>
    <dgm:cxn modelId="{F5BC3670-9244-4D73-AA46-4AD2E60C2B9C}" type="presParOf" srcId="{15470F95-9A7E-485E-B3CE-F3386F93BEBC}" destId="{2EAD55F7-C9F5-4474-9CA6-441A5AE80F2C}" srcOrd="5" destOrd="0" presId="urn:microsoft.com/office/officeart/2008/layout/VerticalCurvedList"/>
    <dgm:cxn modelId="{8BE00756-DC9C-49DF-B7C1-91171C78AF20}" type="presParOf" srcId="{15470F95-9A7E-485E-B3CE-F3386F93BEBC}" destId="{3B3A6889-3F26-48A1-AA68-855DDF42DFE2}" srcOrd="6" destOrd="0" presId="urn:microsoft.com/office/officeart/2008/layout/VerticalCurvedList"/>
    <dgm:cxn modelId="{A16B61A4-3728-4DF6-BBBF-5CC4E49E4193}" type="presParOf" srcId="{3B3A6889-3F26-48A1-AA68-855DDF42DFE2}" destId="{97CFB2B4-1CD4-4671-B6EF-1DB4FA03EB99}" srcOrd="0" destOrd="0" presId="urn:microsoft.com/office/officeart/2008/layout/VerticalCurvedList"/>
  </dgm:cxnLst>
  <dgm:bg>
    <a:noFill/>
  </dgm:bg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9A86C4DA-FDB9-41E3-B615-76B9E8F9DF6B}" type="doc">
      <dgm:prSet loTypeId="urn:microsoft.com/office/officeart/2008/layout/VerticalCurvedList" loCatId="list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hu-HU"/>
        </a:p>
      </dgm:t>
    </dgm:pt>
    <dgm:pt modelId="{CCFF6235-EEB1-45EB-8CD5-195EE3342C8A}">
      <dgm:prSet phldrT="[Szöveg]" custT="1"/>
      <dgm:spPr>
        <a:noFill/>
        <a:ln>
          <a:noFill/>
        </a:ln>
      </dgm:spPr>
      <dgm:t>
        <a:bodyPr/>
        <a:lstStyle/>
        <a:p>
          <a:pPr>
            <a:lnSpc>
              <a:spcPct val="120000"/>
            </a:lnSpc>
            <a:spcAft>
              <a:spcPts val="0"/>
            </a:spcAft>
          </a:pPr>
          <a:r>
            <a:rPr lang="hu-HU" sz="2400" b="1" dirty="0">
              <a:latin typeface="Arial" panose="020B0604020202020204" pitchFamily="34" charset="0"/>
              <a:cs typeface="Arial" panose="020B0604020202020204" pitchFamily="34" charset="0"/>
            </a:rPr>
            <a:t>A megtisztított edényeket</a:t>
          </a:r>
          <a:r>
            <a:rPr lang="hu-HU" sz="2400" dirty="0">
              <a:latin typeface="Arial" panose="020B0604020202020204" pitchFamily="34" charset="0"/>
              <a:cs typeface="Arial" panose="020B0604020202020204" pitchFamily="34" charset="0"/>
            </a:rPr>
            <a:t>, eszközöket, amiket éppen nem használunk, </a:t>
          </a:r>
          <a:r>
            <a:rPr lang="hu-HU" sz="2400" b="1" dirty="0">
              <a:latin typeface="Arial" panose="020B0604020202020204" pitchFamily="34" charset="0"/>
              <a:cs typeface="Arial" panose="020B0604020202020204" pitchFamily="34" charset="0"/>
            </a:rPr>
            <a:t>védeni kell a szennyeződéstől</a:t>
          </a:r>
          <a:r>
            <a:rPr lang="hu-HU" sz="2400" dirty="0">
              <a:latin typeface="Arial" panose="020B0604020202020204" pitchFamily="34" charset="0"/>
              <a:cs typeface="Arial" panose="020B0604020202020204" pitchFamily="34" charset="0"/>
            </a:rPr>
            <a:t>. Zárt helyen kell tárolni!</a:t>
          </a:r>
          <a:endParaRPr lang="hu-HU" sz="2400" dirty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CBDB45E-06DC-4C0E-960F-EC0F7E08E999}" type="parTrans" cxnId="{304B28D3-2F8F-4860-861A-5B28E1F4E056}">
      <dgm:prSet/>
      <dgm:spPr/>
      <dgm:t>
        <a:bodyPr/>
        <a:lstStyle/>
        <a:p>
          <a:endParaRPr lang="hu-HU"/>
        </a:p>
      </dgm:t>
    </dgm:pt>
    <dgm:pt modelId="{40E62392-44D2-4ADC-86CF-8ABA2F7EA217}" type="sibTrans" cxnId="{304B28D3-2F8F-4860-861A-5B28E1F4E056}">
      <dgm:prSet/>
      <dgm:spPr/>
      <dgm:t>
        <a:bodyPr/>
        <a:lstStyle/>
        <a:p>
          <a:endParaRPr lang="hu-HU"/>
        </a:p>
      </dgm:t>
    </dgm:pt>
    <dgm:pt modelId="{2F591993-879F-44C1-842F-17A7D0177C22}">
      <dgm:prSet phldrT="[Szöveg]" custT="1"/>
      <dgm:spPr>
        <a:noFill/>
        <a:ln>
          <a:noFill/>
        </a:ln>
      </dgm:spPr>
      <dgm:t>
        <a:bodyPr/>
        <a:lstStyle/>
        <a:p>
          <a:pPr>
            <a:lnSpc>
              <a:spcPct val="120000"/>
            </a:lnSpc>
            <a:spcAft>
              <a:spcPts val="0"/>
            </a:spcAft>
          </a:pPr>
          <a:r>
            <a:rPr lang="hu-HU" sz="2400" dirty="0">
              <a:solidFill>
                <a:schemeClr val="bg1"/>
              </a:solidFill>
              <a:effectLst/>
              <a:latin typeface="Arial" panose="020B0604020202020204" pitchFamily="34" charset="0"/>
              <a:ea typeface="+mn-ea"/>
              <a:cs typeface="Arial" panose="020B0604020202020204" pitchFamily="34" charset="0"/>
            </a:rPr>
            <a:t>A </a:t>
          </a:r>
          <a:r>
            <a:rPr lang="hu-HU" sz="2400" b="1" dirty="0">
              <a:solidFill>
                <a:schemeClr val="bg1"/>
              </a:solidFill>
              <a:effectLst/>
              <a:latin typeface="Arial" panose="020B0604020202020204" pitchFamily="34" charset="0"/>
              <a:ea typeface="+mn-ea"/>
              <a:cs typeface="Arial" panose="020B0604020202020204" pitchFamily="34" charset="0"/>
            </a:rPr>
            <a:t>szállítóedények</a:t>
          </a:r>
          <a:r>
            <a:rPr lang="hu-HU" sz="2400" dirty="0">
              <a:solidFill>
                <a:schemeClr val="bg1"/>
              </a:solidFill>
              <a:effectLst/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hu-HU" sz="2400" b="1" dirty="0">
              <a:solidFill>
                <a:schemeClr val="bg1"/>
              </a:solidFill>
              <a:effectLst/>
              <a:latin typeface="Arial" panose="020B0604020202020204" pitchFamily="34" charset="0"/>
              <a:ea typeface="+mn-ea"/>
              <a:cs typeface="Arial" panose="020B0604020202020204" pitchFamily="34" charset="0"/>
            </a:rPr>
            <a:t>mosogatását</a:t>
          </a:r>
          <a:r>
            <a:rPr lang="hu-HU" sz="2400" dirty="0">
              <a:solidFill>
                <a:schemeClr val="bg1"/>
              </a:solidFill>
              <a:effectLst/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hu-HU" sz="2400" b="1" dirty="0">
              <a:solidFill>
                <a:schemeClr val="bg1"/>
              </a:solidFill>
              <a:effectLst/>
              <a:latin typeface="Arial" panose="020B0604020202020204" pitchFamily="34" charset="0"/>
              <a:ea typeface="+mn-ea"/>
              <a:cs typeface="Arial" panose="020B0604020202020204" pitchFamily="34" charset="0"/>
            </a:rPr>
            <a:t>külön</a:t>
          </a:r>
          <a:r>
            <a:rPr lang="hu-HU" sz="2400" dirty="0">
              <a:solidFill>
                <a:schemeClr val="bg1"/>
              </a:solidFill>
              <a:effectLst/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erre a célra szolgáló </a:t>
          </a:r>
          <a:r>
            <a:rPr lang="hu-HU" sz="2400" b="1" dirty="0">
              <a:solidFill>
                <a:schemeClr val="bg1"/>
              </a:solidFill>
              <a:effectLst/>
              <a:latin typeface="Arial" panose="020B0604020202020204" pitchFamily="34" charset="0"/>
              <a:ea typeface="+mn-ea"/>
              <a:cs typeface="Arial" panose="020B0604020202020204" pitchFamily="34" charset="0"/>
            </a:rPr>
            <a:t>helyiségben</a:t>
          </a:r>
          <a:r>
            <a:rPr lang="hu-HU" sz="2400" dirty="0">
              <a:solidFill>
                <a:schemeClr val="bg1"/>
              </a:solidFill>
              <a:effectLst/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kell elvégezni. Ha erre nincs lehetőség, akkor a fehéredény mosogatóban.</a:t>
          </a:r>
          <a:endParaRPr lang="hu-HU" sz="2400" dirty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ED0A90B-2428-427B-B34A-8AC54D99384C}" type="parTrans" cxnId="{F24B5B82-21A1-46E7-81A9-2FB36FC78F41}">
      <dgm:prSet/>
      <dgm:spPr/>
      <dgm:t>
        <a:bodyPr/>
        <a:lstStyle/>
        <a:p>
          <a:endParaRPr lang="hu-HU"/>
        </a:p>
      </dgm:t>
    </dgm:pt>
    <dgm:pt modelId="{F72EADF0-6089-44D7-B056-0B844DDB8D27}" type="sibTrans" cxnId="{F24B5B82-21A1-46E7-81A9-2FB36FC78F41}">
      <dgm:prSet/>
      <dgm:spPr/>
      <dgm:t>
        <a:bodyPr/>
        <a:lstStyle/>
        <a:p>
          <a:endParaRPr lang="hu-HU"/>
        </a:p>
      </dgm:t>
    </dgm:pt>
    <dgm:pt modelId="{7C37A62D-CC19-4CD2-BE6C-BE93804FA9DD}">
      <dgm:prSet phldrT="[Szöveg]" custT="1"/>
      <dgm:spPr>
        <a:noFill/>
        <a:ln>
          <a:noFill/>
        </a:ln>
      </dgm:spPr>
      <dgm:t>
        <a:bodyPr/>
        <a:lstStyle/>
        <a:p>
          <a:pPr>
            <a:lnSpc>
              <a:spcPct val="120000"/>
            </a:lnSpc>
            <a:spcAft>
              <a:spcPts val="0"/>
            </a:spcAft>
          </a:pPr>
          <a:r>
            <a:rPr lang="hu-HU" sz="2400" dirty="0">
              <a:solidFill>
                <a:schemeClr val="bg1"/>
              </a:solidFill>
              <a:effectLst/>
              <a:latin typeface="Arial" panose="020B0604020202020204" pitchFamily="34" charset="0"/>
              <a:ea typeface="+mn-ea"/>
              <a:cs typeface="Arial" panose="020B0604020202020204" pitchFamily="34" charset="0"/>
            </a:rPr>
            <a:t>Mosogatás után a </a:t>
          </a:r>
          <a:r>
            <a:rPr lang="hu-HU" sz="2400" b="1" dirty="0">
              <a:solidFill>
                <a:schemeClr val="bg1"/>
              </a:solidFill>
              <a:effectLst/>
              <a:latin typeface="Arial" panose="020B0604020202020204" pitchFamily="34" charset="0"/>
              <a:ea typeface="+mn-ea"/>
              <a:cs typeface="Arial" panose="020B0604020202020204" pitchFamily="34" charset="0"/>
            </a:rPr>
            <a:t>mosogató medencéjét és az eszközöket alaposan ki kell takarítani</a:t>
          </a:r>
          <a:r>
            <a:rPr lang="hu-HU" sz="2400" dirty="0">
              <a:solidFill>
                <a:schemeClr val="bg1"/>
              </a:solidFill>
              <a:effectLst/>
              <a:latin typeface="Arial" panose="020B0604020202020204" pitchFamily="34" charset="0"/>
              <a:ea typeface="+mn-ea"/>
              <a:cs typeface="Arial" panose="020B0604020202020204" pitchFamily="34" charset="0"/>
            </a:rPr>
            <a:t>, és fertőtleníteni kell.</a:t>
          </a:r>
          <a:endParaRPr lang="hu-HU" sz="2400" dirty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1ECBF1B-12B7-4F14-A64F-57E49E26A693}" type="parTrans" cxnId="{8E072D5D-8F50-47F2-8482-1C8A30A76AC7}">
      <dgm:prSet/>
      <dgm:spPr/>
      <dgm:t>
        <a:bodyPr/>
        <a:lstStyle/>
        <a:p>
          <a:endParaRPr lang="hu-HU"/>
        </a:p>
      </dgm:t>
    </dgm:pt>
    <dgm:pt modelId="{D66E2CF4-3AB2-479A-A12D-D683BD300C3C}" type="sibTrans" cxnId="{8E072D5D-8F50-47F2-8482-1C8A30A76AC7}">
      <dgm:prSet/>
      <dgm:spPr/>
      <dgm:t>
        <a:bodyPr/>
        <a:lstStyle/>
        <a:p>
          <a:endParaRPr lang="hu-HU"/>
        </a:p>
      </dgm:t>
    </dgm:pt>
    <dgm:pt modelId="{A8743280-1C01-4E73-86BD-052D6A966BCF}" type="pres">
      <dgm:prSet presAssocID="{9A86C4DA-FDB9-41E3-B615-76B9E8F9DF6B}" presName="Name0" presStyleCnt="0">
        <dgm:presLayoutVars>
          <dgm:chMax val="7"/>
          <dgm:chPref val="7"/>
          <dgm:dir/>
        </dgm:presLayoutVars>
      </dgm:prSet>
      <dgm:spPr/>
    </dgm:pt>
    <dgm:pt modelId="{15470F95-9A7E-485E-B3CE-F3386F93BEBC}" type="pres">
      <dgm:prSet presAssocID="{9A86C4DA-FDB9-41E3-B615-76B9E8F9DF6B}" presName="Name1" presStyleCnt="0"/>
      <dgm:spPr/>
    </dgm:pt>
    <dgm:pt modelId="{B90A7F5D-DA3E-49EC-960A-1F58BE1F7839}" type="pres">
      <dgm:prSet presAssocID="{9A86C4DA-FDB9-41E3-B615-76B9E8F9DF6B}" presName="cycle" presStyleCnt="0"/>
      <dgm:spPr/>
    </dgm:pt>
    <dgm:pt modelId="{6AEBC371-7561-4304-9D8B-D98C730B34DF}" type="pres">
      <dgm:prSet presAssocID="{9A86C4DA-FDB9-41E3-B615-76B9E8F9DF6B}" presName="srcNode" presStyleLbl="node1" presStyleIdx="0" presStyleCnt="3"/>
      <dgm:spPr/>
    </dgm:pt>
    <dgm:pt modelId="{79441CF1-7DD6-4919-9B4C-ED1697CB603C}" type="pres">
      <dgm:prSet presAssocID="{9A86C4DA-FDB9-41E3-B615-76B9E8F9DF6B}" presName="conn" presStyleLbl="parChTrans1D2" presStyleIdx="0" presStyleCnt="1"/>
      <dgm:spPr/>
    </dgm:pt>
    <dgm:pt modelId="{D2B1053C-022A-4CE2-A052-5C3D091D3107}" type="pres">
      <dgm:prSet presAssocID="{9A86C4DA-FDB9-41E3-B615-76B9E8F9DF6B}" presName="extraNode" presStyleLbl="node1" presStyleIdx="0" presStyleCnt="3"/>
      <dgm:spPr/>
    </dgm:pt>
    <dgm:pt modelId="{D79A8394-E465-4BA2-B3FB-DADA7A4E2694}" type="pres">
      <dgm:prSet presAssocID="{9A86C4DA-FDB9-41E3-B615-76B9E8F9DF6B}" presName="dstNode" presStyleLbl="node1" presStyleIdx="0" presStyleCnt="3"/>
      <dgm:spPr/>
    </dgm:pt>
    <dgm:pt modelId="{67661590-7607-48B6-A19C-473A2F471B99}" type="pres">
      <dgm:prSet presAssocID="{CCFF6235-EEB1-45EB-8CD5-195EE3342C8A}" presName="text_1" presStyleLbl="node1" presStyleIdx="0" presStyleCnt="3">
        <dgm:presLayoutVars>
          <dgm:bulletEnabled val="1"/>
        </dgm:presLayoutVars>
      </dgm:prSet>
      <dgm:spPr/>
    </dgm:pt>
    <dgm:pt modelId="{B31D433E-6804-4235-9F10-75019B4A41C3}" type="pres">
      <dgm:prSet presAssocID="{CCFF6235-EEB1-45EB-8CD5-195EE3342C8A}" presName="accent_1" presStyleCnt="0"/>
      <dgm:spPr/>
    </dgm:pt>
    <dgm:pt modelId="{3D984782-2FE8-4F23-8CA4-EB8900BC0B7D}" type="pres">
      <dgm:prSet presAssocID="{CCFF6235-EEB1-45EB-8CD5-195EE3342C8A}" presName="accentRepeatNode" presStyleLbl="solidFgAcc1" presStyleIdx="0" presStyleCnt="3"/>
      <dgm:spPr/>
    </dgm:pt>
    <dgm:pt modelId="{90F6B401-8718-4C3A-A731-7F4EF06F84DC}" type="pres">
      <dgm:prSet presAssocID="{2F591993-879F-44C1-842F-17A7D0177C22}" presName="text_2" presStyleLbl="node1" presStyleIdx="1" presStyleCnt="3">
        <dgm:presLayoutVars>
          <dgm:bulletEnabled val="1"/>
        </dgm:presLayoutVars>
      </dgm:prSet>
      <dgm:spPr/>
    </dgm:pt>
    <dgm:pt modelId="{9F1592A1-74CB-4E5A-9D86-4B3B5A655FC6}" type="pres">
      <dgm:prSet presAssocID="{2F591993-879F-44C1-842F-17A7D0177C22}" presName="accent_2" presStyleCnt="0"/>
      <dgm:spPr/>
    </dgm:pt>
    <dgm:pt modelId="{CF311C78-9CC2-45E6-8E97-E6CF4550D438}" type="pres">
      <dgm:prSet presAssocID="{2F591993-879F-44C1-842F-17A7D0177C22}" presName="accentRepeatNode" presStyleLbl="solidFgAcc1" presStyleIdx="1" presStyleCnt="3"/>
      <dgm:spPr/>
    </dgm:pt>
    <dgm:pt modelId="{2EAD55F7-C9F5-4474-9CA6-441A5AE80F2C}" type="pres">
      <dgm:prSet presAssocID="{7C37A62D-CC19-4CD2-BE6C-BE93804FA9DD}" presName="text_3" presStyleLbl="node1" presStyleIdx="2" presStyleCnt="3">
        <dgm:presLayoutVars>
          <dgm:bulletEnabled val="1"/>
        </dgm:presLayoutVars>
      </dgm:prSet>
      <dgm:spPr/>
    </dgm:pt>
    <dgm:pt modelId="{3B3A6889-3F26-48A1-AA68-855DDF42DFE2}" type="pres">
      <dgm:prSet presAssocID="{7C37A62D-CC19-4CD2-BE6C-BE93804FA9DD}" presName="accent_3" presStyleCnt="0"/>
      <dgm:spPr/>
    </dgm:pt>
    <dgm:pt modelId="{97CFB2B4-1CD4-4671-B6EF-1DB4FA03EB99}" type="pres">
      <dgm:prSet presAssocID="{7C37A62D-CC19-4CD2-BE6C-BE93804FA9DD}" presName="accentRepeatNode" presStyleLbl="solidFgAcc1" presStyleIdx="2" presStyleCnt="3"/>
      <dgm:spPr/>
    </dgm:pt>
  </dgm:ptLst>
  <dgm:cxnLst>
    <dgm:cxn modelId="{8E072D5D-8F50-47F2-8482-1C8A30A76AC7}" srcId="{9A86C4DA-FDB9-41E3-B615-76B9E8F9DF6B}" destId="{7C37A62D-CC19-4CD2-BE6C-BE93804FA9DD}" srcOrd="2" destOrd="0" parTransId="{61ECBF1B-12B7-4F14-A64F-57E49E26A693}" sibTransId="{D66E2CF4-3AB2-479A-A12D-D683BD300C3C}"/>
    <dgm:cxn modelId="{D77BC15E-4B1E-47A3-AA25-9D3105E71FF9}" type="presOf" srcId="{7C37A62D-CC19-4CD2-BE6C-BE93804FA9DD}" destId="{2EAD55F7-C9F5-4474-9CA6-441A5AE80F2C}" srcOrd="0" destOrd="0" presId="urn:microsoft.com/office/officeart/2008/layout/VerticalCurvedList"/>
    <dgm:cxn modelId="{7983D369-F2B2-4D0A-B3A9-F28FF6415364}" type="presOf" srcId="{40E62392-44D2-4ADC-86CF-8ABA2F7EA217}" destId="{79441CF1-7DD6-4919-9B4C-ED1697CB603C}" srcOrd="0" destOrd="0" presId="urn:microsoft.com/office/officeart/2008/layout/VerticalCurvedList"/>
    <dgm:cxn modelId="{F24B5B82-21A1-46E7-81A9-2FB36FC78F41}" srcId="{9A86C4DA-FDB9-41E3-B615-76B9E8F9DF6B}" destId="{2F591993-879F-44C1-842F-17A7D0177C22}" srcOrd="1" destOrd="0" parTransId="{5ED0A90B-2428-427B-B34A-8AC54D99384C}" sibTransId="{F72EADF0-6089-44D7-B056-0B844DDB8D27}"/>
    <dgm:cxn modelId="{F751A49A-9494-4ECE-8B06-6A5F2A08F873}" type="presOf" srcId="{2F591993-879F-44C1-842F-17A7D0177C22}" destId="{90F6B401-8718-4C3A-A731-7F4EF06F84DC}" srcOrd="0" destOrd="0" presId="urn:microsoft.com/office/officeart/2008/layout/VerticalCurvedList"/>
    <dgm:cxn modelId="{02813EA3-4936-4625-A6EB-0FEBC3034B0B}" type="presOf" srcId="{CCFF6235-EEB1-45EB-8CD5-195EE3342C8A}" destId="{67661590-7607-48B6-A19C-473A2F471B99}" srcOrd="0" destOrd="0" presId="urn:microsoft.com/office/officeart/2008/layout/VerticalCurvedList"/>
    <dgm:cxn modelId="{304B28D3-2F8F-4860-861A-5B28E1F4E056}" srcId="{9A86C4DA-FDB9-41E3-B615-76B9E8F9DF6B}" destId="{CCFF6235-EEB1-45EB-8CD5-195EE3342C8A}" srcOrd="0" destOrd="0" parTransId="{7CBDB45E-06DC-4C0E-960F-EC0F7E08E999}" sibTransId="{40E62392-44D2-4ADC-86CF-8ABA2F7EA217}"/>
    <dgm:cxn modelId="{EA5862E2-DC10-4099-963B-7C5475643FEF}" type="presOf" srcId="{9A86C4DA-FDB9-41E3-B615-76B9E8F9DF6B}" destId="{A8743280-1C01-4E73-86BD-052D6A966BCF}" srcOrd="0" destOrd="0" presId="urn:microsoft.com/office/officeart/2008/layout/VerticalCurvedList"/>
    <dgm:cxn modelId="{ACF2C3DE-76CD-4546-8D2F-363558B02A78}" type="presParOf" srcId="{A8743280-1C01-4E73-86BD-052D6A966BCF}" destId="{15470F95-9A7E-485E-B3CE-F3386F93BEBC}" srcOrd="0" destOrd="0" presId="urn:microsoft.com/office/officeart/2008/layout/VerticalCurvedList"/>
    <dgm:cxn modelId="{734FBDCC-4BA8-4B92-B4B7-8A12F190AD90}" type="presParOf" srcId="{15470F95-9A7E-485E-B3CE-F3386F93BEBC}" destId="{B90A7F5D-DA3E-49EC-960A-1F58BE1F7839}" srcOrd="0" destOrd="0" presId="urn:microsoft.com/office/officeart/2008/layout/VerticalCurvedList"/>
    <dgm:cxn modelId="{85185031-8970-4FEF-9C60-2E3B83144A2C}" type="presParOf" srcId="{B90A7F5D-DA3E-49EC-960A-1F58BE1F7839}" destId="{6AEBC371-7561-4304-9D8B-D98C730B34DF}" srcOrd="0" destOrd="0" presId="urn:microsoft.com/office/officeart/2008/layout/VerticalCurvedList"/>
    <dgm:cxn modelId="{9ADE7822-0C1B-4CDC-AE0E-D633F61A2713}" type="presParOf" srcId="{B90A7F5D-DA3E-49EC-960A-1F58BE1F7839}" destId="{79441CF1-7DD6-4919-9B4C-ED1697CB603C}" srcOrd="1" destOrd="0" presId="urn:microsoft.com/office/officeart/2008/layout/VerticalCurvedList"/>
    <dgm:cxn modelId="{C58028B3-FA11-4CAF-BEB2-C3245566E1F2}" type="presParOf" srcId="{B90A7F5D-DA3E-49EC-960A-1F58BE1F7839}" destId="{D2B1053C-022A-4CE2-A052-5C3D091D3107}" srcOrd="2" destOrd="0" presId="urn:microsoft.com/office/officeart/2008/layout/VerticalCurvedList"/>
    <dgm:cxn modelId="{059F0753-E95B-46A0-9B28-29C88ECAE9B6}" type="presParOf" srcId="{B90A7F5D-DA3E-49EC-960A-1F58BE1F7839}" destId="{D79A8394-E465-4BA2-B3FB-DADA7A4E2694}" srcOrd="3" destOrd="0" presId="urn:microsoft.com/office/officeart/2008/layout/VerticalCurvedList"/>
    <dgm:cxn modelId="{987B817B-775F-4C31-B30F-8168B6BA3FCE}" type="presParOf" srcId="{15470F95-9A7E-485E-B3CE-F3386F93BEBC}" destId="{67661590-7607-48B6-A19C-473A2F471B99}" srcOrd="1" destOrd="0" presId="urn:microsoft.com/office/officeart/2008/layout/VerticalCurvedList"/>
    <dgm:cxn modelId="{11050FBC-1BE8-484E-B127-7DC269A0536D}" type="presParOf" srcId="{15470F95-9A7E-485E-B3CE-F3386F93BEBC}" destId="{B31D433E-6804-4235-9F10-75019B4A41C3}" srcOrd="2" destOrd="0" presId="urn:microsoft.com/office/officeart/2008/layout/VerticalCurvedList"/>
    <dgm:cxn modelId="{F90AD506-1221-46A5-B599-B05F6C59EB1D}" type="presParOf" srcId="{B31D433E-6804-4235-9F10-75019B4A41C3}" destId="{3D984782-2FE8-4F23-8CA4-EB8900BC0B7D}" srcOrd="0" destOrd="0" presId="urn:microsoft.com/office/officeart/2008/layout/VerticalCurvedList"/>
    <dgm:cxn modelId="{2BC178A3-1120-4572-BEAC-A479A22FC500}" type="presParOf" srcId="{15470F95-9A7E-485E-B3CE-F3386F93BEBC}" destId="{90F6B401-8718-4C3A-A731-7F4EF06F84DC}" srcOrd="3" destOrd="0" presId="urn:microsoft.com/office/officeart/2008/layout/VerticalCurvedList"/>
    <dgm:cxn modelId="{E72C44B2-5A7B-4A0B-8226-C8593A789DA7}" type="presParOf" srcId="{15470F95-9A7E-485E-B3CE-F3386F93BEBC}" destId="{9F1592A1-74CB-4E5A-9D86-4B3B5A655FC6}" srcOrd="4" destOrd="0" presId="urn:microsoft.com/office/officeart/2008/layout/VerticalCurvedList"/>
    <dgm:cxn modelId="{97648572-0F5B-458B-BDF4-55BA98902988}" type="presParOf" srcId="{9F1592A1-74CB-4E5A-9D86-4B3B5A655FC6}" destId="{CF311C78-9CC2-45E6-8E97-E6CF4550D438}" srcOrd="0" destOrd="0" presId="urn:microsoft.com/office/officeart/2008/layout/VerticalCurvedList"/>
    <dgm:cxn modelId="{F5BC3670-9244-4D73-AA46-4AD2E60C2B9C}" type="presParOf" srcId="{15470F95-9A7E-485E-B3CE-F3386F93BEBC}" destId="{2EAD55F7-C9F5-4474-9CA6-441A5AE80F2C}" srcOrd="5" destOrd="0" presId="urn:microsoft.com/office/officeart/2008/layout/VerticalCurvedList"/>
    <dgm:cxn modelId="{8BE00756-DC9C-49DF-B7C1-91171C78AF20}" type="presParOf" srcId="{15470F95-9A7E-485E-B3CE-F3386F93BEBC}" destId="{3B3A6889-3F26-48A1-AA68-855DDF42DFE2}" srcOrd="6" destOrd="0" presId="urn:microsoft.com/office/officeart/2008/layout/VerticalCurvedList"/>
    <dgm:cxn modelId="{A16B61A4-3728-4DF6-BBBF-5CC4E49E4193}" type="presParOf" srcId="{3B3A6889-3F26-48A1-AA68-855DDF42DFE2}" destId="{97CFB2B4-1CD4-4671-B6EF-1DB4FA03EB99}" srcOrd="0" destOrd="0" presId="urn:microsoft.com/office/officeart/2008/layout/VerticalCurvedList"/>
  </dgm:cxnLst>
  <dgm:bg>
    <a:noFill/>
  </dgm:bg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CD0EE38B-B225-4C9C-BBD7-97893188F215}" type="doc">
      <dgm:prSet loTypeId="urn:microsoft.com/office/officeart/2005/8/layout/hProcess11" loCatId="process" qsTypeId="urn:microsoft.com/office/officeart/2005/8/quickstyle/simple1" qsCatId="simple" csTypeId="urn:microsoft.com/office/officeart/2005/8/colors/colorful4" csCatId="colorful" phldr="1"/>
      <dgm:spPr/>
    </dgm:pt>
    <dgm:pt modelId="{07D27F72-31CD-4B0D-AECF-52721F2D5978}">
      <dgm:prSet phldrT="[Szöveg]" custT="1"/>
      <dgm:spPr/>
      <dgm:t>
        <a:bodyPr/>
        <a:lstStyle/>
        <a:p>
          <a:r>
            <a:rPr lang="hu-HU" sz="2000" b="1" i="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1.</a:t>
          </a:r>
        </a:p>
        <a:p>
          <a:r>
            <a:rPr lang="hu-HU" sz="2000" b="1" i="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Előtisztítás</a:t>
          </a:r>
          <a:endParaRPr lang="hu-HU" sz="2000" b="1" i="0" dirty="0">
            <a:solidFill>
              <a:schemeClr val="bg1"/>
            </a:solidFill>
          </a:endParaRPr>
        </a:p>
      </dgm:t>
    </dgm:pt>
    <dgm:pt modelId="{9344884C-D8D2-4689-BC73-43AE33B5237E}" type="parTrans" cxnId="{424E13BB-30AA-4822-83CF-A88BE4E57F6A}">
      <dgm:prSet/>
      <dgm:spPr/>
      <dgm:t>
        <a:bodyPr/>
        <a:lstStyle/>
        <a:p>
          <a:endParaRPr lang="hu-HU" sz="2400" b="1" i="0">
            <a:solidFill>
              <a:schemeClr val="bg1"/>
            </a:solidFill>
          </a:endParaRPr>
        </a:p>
      </dgm:t>
    </dgm:pt>
    <dgm:pt modelId="{D1804872-099D-48B0-A4B4-B292586EFC77}" type="sibTrans" cxnId="{424E13BB-30AA-4822-83CF-A88BE4E57F6A}">
      <dgm:prSet/>
      <dgm:spPr/>
      <dgm:t>
        <a:bodyPr/>
        <a:lstStyle/>
        <a:p>
          <a:endParaRPr lang="hu-HU" sz="2400" b="1" i="0">
            <a:solidFill>
              <a:schemeClr val="bg1"/>
            </a:solidFill>
          </a:endParaRPr>
        </a:p>
      </dgm:t>
    </dgm:pt>
    <dgm:pt modelId="{CD5AC479-E943-4038-92B5-B374BBA37480}">
      <dgm:prSet custT="1"/>
      <dgm:spPr/>
      <dgm:t>
        <a:bodyPr/>
        <a:lstStyle/>
        <a:p>
          <a:r>
            <a:rPr lang="hu-HU" sz="2000" b="1" i="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2. Tisztítás, zsíroldás</a:t>
          </a:r>
        </a:p>
      </dgm:t>
    </dgm:pt>
    <dgm:pt modelId="{90C35DA6-0829-431D-A6BD-BAF86BF78C7E}" type="parTrans" cxnId="{4A209560-B39A-4BF5-822F-788E36A05638}">
      <dgm:prSet/>
      <dgm:spPr/>
      <dgm:t>
        <a:bodyPr/>
        <a:lstStyle/>
        <a:p>
          <a:endParaRPr lang="hu-HU" sz="2400" b="1" i="0">
            <a:solidFill>
              <a:schemeClr val="bg1"/>
            </a:solidFill>
          </a:endParaRPr>
        </a:p>
      </dgm:t>
    </dgm:pt>
    <dgm:pt modelId="{4721B993-4CBC-4BD3-9FF2-25E90EC6EB03}" type="sibTrans" cxnId="{4A209560-B39A-4BF5-822F-788E36A05638}">
      <dgm:prSet/>
      <dgm:spPr/>
      <dgm:t>
        <a:bodyPr/>
        <a:lstStyle/>
        <a:p>
          <a:endParaRPr lang="hu-HU" sz="2400" b="1" i="0">
            <a:solidFill>
              <a:schemeClr val="bg1"/>
            </a:solidFill>
          </a:endParaRPr>
        </a:p>
      </dgm:t>
    </dgm:pt>
    <dgm:pt modelId="{549E5842-5C1A-4349-9A6D-25329A38FDBD}">
      <dgm:prSet custT="1"/>
      <dgm:spPr/>
      <dgm:t>
        <a:bodyPr/>
        <a:lstStyle/>
        <a:p>
          <a:r>
            <a:rPr lang="hu-HU" sz="2000" b="1" i="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3.</a:t>
          </a:r>
        </a:p>
        <a:p>
          <a:r>
            <a:rPr lang="hu-HU" sz="2000" b="1" i="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Fertőtlenítés</a:t>
          </a:r>
        </a:p>
      </dgm:t>
    </dgm:pt>
    <dgm:pt modelId="{340E906A-7E36-4E92-B5E6-C2D0C5F56357}" type="parTrans" cxnId="{094EB2CF-80BC-4F71-B07E-C7C03A4C2142}">
      <dgm:prSet/>
      <dgm:spPr/>
      <dgm:t>
        <a:bodyPr/>
        <a:lstStyle/>
        <a:p>
          <a:endParaRPr lang="hu-HU" sz="2400" b="1" i="0">
            <a:solidFill>
              <a:schemeClr val="bg1"/>
            </a:solidFill>
          </a:endParaRPr>
        </a:p>
      </dgm:t>
    </dgm:pt>
    <dgm:pt modelId="{8E397D16-DA70-44CA-A706-9F5351BE719A}" type="sibTrans" cxnId="{094EB2CF-80BC-4F71-B07E-C7C03A4C2142}">
      <dgm:prSet/>
      <dgm:spPr/>
      <dgm:t>
        <a:bodyPr/>
        <a:lstStyle/>
        <a:p>
          <a:endParaRPr lang="hu-HU" sz="2400" b="1" i="0">
            <a:solidFill>
              <a:schemeClr val="bg1"/>
            </a:solidFill>
          </a:endParaRPr>
        </a:p>
      </dgm:t>
    </dgm:pt>
    <dgm:pt modelId="{F98C1357-DE38-4675-BC16-67354A25124E}">
      <dgm:prSet custT="1"/>
      <dgm:spPr/>
      <dgm:t>
        <a:bodyPr/>
        <a:lstStyle/>
        <a:p>
          <a:r>
            <a:rPr lang="hu-HU" sz="2000" b="1" i="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4. Öblítés</a:t>
          </a:r>
        </a:p>
      </dgm:t>
    </dgm:pt>
    <dgm:pt modelId="{2B35074A-03A5-493B-B367-EED5ECB4C423}" type="parTrans" cxnId="{23762303-B57C-4D93-8E66-1A715F8566BD}">
      <dgm:prSet/>
      <dgm:spPr/>
      <dgm:t>
        <a:bodyPr/>
        <a:lstStyle/>
        <a:p>
          <a:endParaRPr lang="hu-HU" sz="2400" b="1" i="0">
            <a:solidFill>
              <a:schemeClr val="bg1"/>
            </a:solidFill>
          </a:endParaRPr>
        </a:p>
      </dgm:t>
    </dgm:pt>
    <dgm:pt modelId="{2ED0485A-468E-4EB4-B024-0D6C06CF322A}" type="sibTrans" cxnId="{23762303-B57C-4D93-8E66-1A715F8566BD}">
      <dgm:prSet/>
      <dgm:spPr/>
      <dgm:t>
        <a:bodyPr/>
        <a:lstStyle/>
        <a:p>
          <a:endParaRPr lang="hu-HU" sz="2400" b="1" i="0">
            <a:solidFill>
              <a:schemeClr val="bg1"/>
            </a:solidFill>
          </a:endParaRPr>
        </a:p>
      </dgm:t>
    </dgm:pt>
    <dgm:pt modelId="{0F71C322-89F3-47B6-AB34-59B97E2568E8}">
      <dgm:prSet custT="1"/>
      <dgm:spPr/>
      <dgm:t>
        <a:bodyPr/>
        <a:lstStyle/>
        <a:p>
          <a:r>
            <a:rPr lang="hu-HU" sz="2000" b="1" i="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5. Szárítás</a:t>
          </a:r>
        </a:p>
      </dgm:t>
    </dgm:pt>
    <dgm:pt modelId="{81F6E3BA-E099-413E-846A-B962EA8F1B27}" type="parTrans" cxnId="{D2A75AB1-D51E-402E-A4B1-FD228712A222}">
      <dgm:prSet/>
      <dgm:spPr/>
      <dgm:t>
        <a:bodyPr/>
        <a:lstStyle/>
        <a:p>
          <a:endParaRPr lang="hu-HU" sz="2400" b="1" i="0">
            <a:solidFill>
              <a:schemeClr val="bg1"/>
            </a:solidFill>
          </a:endParaRPr>
        </a:p>
      </dgm:t>
    </dgm:pt>
    <dgm:pt modelId="{B85C93E4-5470-49B0-B4A8-2DD48AB87B41}" type="sibTrans" cxnId="{D2A75AB1-D51E-402E-A4B1-FD228712A222}">
      <dgm:prSet/>
      <dgm:spPr/>
      <dgm:t>
        <a:bodyPr/>
        <a:lstStyle/>
        <a:p>
          <a:endParaRPr lang="hu-HU" sz="2400" b="1" i="0">
            <a:solidFill>
              <a:schemeClr val="bg1"/>
            </a:solidFill>
          </a:endParaRPr>
        </a:p>
      </dgm:t>
    </dgm:pt>
    <dgm:pt modelId="{014E032F-B3A8-4694-B5C7-3A764368B713}" type="pres">
      <dgm:prSet presAssocID="{CD0EE38B-B225-4C9C-BBD7-97893188F215}" presName="Name0" presStyleCnt="0">
        <dgm:presLayoutVars>
          <dgm:dir/>
          <dgm:resizeHandles val="exact"/>
        </dgm:presLayoutVars>
      </dgm:prSet>
      <dgm:spPr/>
    </dgm:pt>
    <dgm:pt modelId="{9CD50BAB-FD0C-486C-A401-78D7CC947B8D}" type="pres">
      <dgm:prSet presAssocID="{CD0EE38B-B225-4C9C-BBD7-97893188F215}" presName="arrow" presStyleLbl="bgShp" presStyleIdx="0" presStyleCnt="1" custLinFactNeighborX="174" custLinFactNeighborY="-1067"/>
      <dgm:spPr/>
    </dgm:pt>
    <dgm:pt modelId="{A4BEA2D2-47B4-4D4E-8FD9-99EA5EDA16D6}" type="pres">
      <dgm:prSet presAssocID="{CD0EE38B-B225-4C9C-BBD7-97893188F215}" presName="points" presStyleCnt="0"/>
      <dgm:spPr/>
    </dgm:pt>
    <dgm:pt modelId="{7766F3B3-E161-4C36-8751-F92FB379F679}" type="pres">
      <dgm:prSet presAssocID="{07D27F72-31CD-4B0D-AECF-52721F2D5978}" presName="compositeA" presStyleCnt="0"/>
      <dgm:spPr/>
    </dgm:pt>
    <dgm:pt modelId="{00A803C9-FE2B-41C5-BC9A-BEA7C0D5AF17}" type="pres">
      <dgm:prSet presAssocID="{07D27F72-31CD-4B0D-AECF-52721F2D5978}" presName="textA" presStyleLbl="revTx" presStyleIdx="0" presStyleCnt="5" custScaleX="157447" custScaleY="100494">
        <dgm:presLayoutVars>
          <dgm:bulletEnabled val="1"/>
        </dgm:presLayoutVars>
      </dgm:prSet>
      <dgm:spPr/>
    </dgm:pt>
    <dgm:pt modelId="{B0BC6FC9-86BC-4372-83E7-2838DC5ED6EF}" type="pres">
      <dgm:prSet presAssocID="{07D27F72-31CD-4B0D-AECF-52721F2D5978}" presName="circleA" presStyleLbl="node1" presStyleIdx="0" presStyleCnt="5"/>
      <dgm:spPr/>
    </dgm:pt>
    <dgm:pt modelId="{1B6496CB-537D-4764-9340-F158E4D5A423}" type="pres">
      <dgm:prSet presAssocID="{07D27F72-31CD-4B0D-AECF-52721F2D5978}" presName="spaceA" presStyleCnt="0"/>
      <dgm:spPr/>
    </dgm:pt>
    <dgm:pt modelId="{A55030D0-D8FE-4D08-B583-070D14EE9330}" type="pres">
      <dgm:prSet presAssocID="{D1804872-099D-48B0-A4B4-B292586EFC77}" presName="space" presStyleCnt="0"/>
      <dgm:spPr/>
    </dgm:pt>
    <dgm:pt modelId="{456CB77A-BFFF-4BDD-93BC-B26E1C6D6BB7}" type="pres">
      <dgm:prSet presAssocID="{CD5AC479-E943-4038-92B5-B374BBA37480}" presName="compositeB" presStyleCnt="0"/>
      <dgm:spPr/>
    </dgm:pt>
    <dgm:pt modelId="{4C423325-EB02-4E90-B0A2-084F6F125A8C}" type="pres">
      <dgm:prSet presAssocID="{CD5AC479-E943-4038-92B5-B374BBA37480}" presName="textB" presStyleLbl="revTx" presStyleIdx="1" presStyleCnt="5" custScaleX="123788" custLinFactNeighborX="-4588" custLinFactNeighborY="-92858">
        <dgm:presLayoutVars>
          <dgm:bulletEnabled val="1"/>
        </dgm:presLayoutVars>
      </dgm:prSet>
      <dgm:spPr/>
    </dgm:pt>
    <dgm:pt modelId="{8CF03B2F-5A1F-465D-8096-0A1BDF8D8DDF}" type="pres">
      <dgm:prSet presAssocID="{CD5AC479-E943-4038-92B5-B374BBA37480}" presName="circleB" presStyleLbl="node1" presStyleIdx="1" presStyleCnt="5"/>
      <dgm:spPr/>
    </dgm:pt>
    <dgm:pt modelId="{E7F34971-529D-4EAD-BCF0-DE50226B0C47}" type="pres">
      <dgm:prSet presAssocID="{CD5AC479-E943-4038-92B5-B374BBA37480}" presName="spaceB" presStyleCnt="0"/>
      <dgm:spPr/>
    </dgm:pt>
    <dgm:pt modelId="{AB59A256-5876-42AC-A97D-332D3EBDD57E}" type="pres">
      <dgm:prSet presAssocID="{4721B993-4CBC-4BD3-9FF2-25E90EC6EB03}" presName="space" presStyleCnt="0"/>
      <dgm:spPr/>
    </dgm:pt>
    <dgm:pt modelId="{06F34C4C-C0A8-4514-A1C1-DFB9B149BAFC}" type="pres">
      <dgm:prSet presAssocID="{549E5842-5C1A-4349-9A6D-25329A38FDBD}" presName="compositeA" presStyleCnt="0"/>
      <dgm:spPr/>
    </dgm:pt>
    <dgm:pt modelId="{0E43D75A-1E95-462D-8A54-46FE24E312AD}" type="pres">
      <dgm:prSet presAssocID="{549E5842-5C1A-4349-9A6D-25329A38FDBD}" presName="textA" presStyleLbl="revTx" presStyleIdx="2" presStyleCnt="5" custScaleX="161764" custScaleY="103653">
        <dgm:presLayoutVars>
          <dgm:bulletEnabled val="1"/>
        </dgm:presLayoutVars>
      </dgm:prSet>
      <dgm:spPr/>
    </dgm:pt>
    <dgm:pt modelId="{FC6F0B09-C385-42ED-A5E0-9DB3947BC047}" type="pres">
      <dgm:prSet presAssocID="{549E5842-5C1A-4349-9A6D-25329A38FDBD}" presName="circleA" presStyleLbl="node1" presStyleIdx="2" presStyleCnt="5"/>
      <dgm:spPr/>
    </dgm:pt>
    <dgm:pt modelId="{BA84BCC8-C19D-4872-90DC-C166C9CD709E}" type="pres">
      <dgm:prSet presAssocID="{549E5842-5C1A-4349-9A6D-25329A38FDBD}" presName="spaceA" presStyleCnt="0"/>
      <dgm:spPr/>
    </dgm:pt>
    <dgm:pt modelId="{62070376-49F3-47EC-9B9B-334577CB0FD4}" type="pres">
      <dgm:prSet presAssocID="{8E397D16-DA70-44CA-A706-9F5351BE719A}" presName="space" presStyleCnt="0"/>
      <dgm:spPr/>
    </dgm:pt>
    <dgm:pt modelId="{E4BD66EC-1CD9-4541-8390-8BB25CA1714A}" type="pres">
      <dgm:prSet presAssocID="{F98C1357-DE38-4675-BC16-67354A25124E}" presName="compositeB" presStyleCnt="0"/>
      <dgm:spPr/>
    </dgm:pt>
    <dgm:pt modelId="{89895D6A-5A93-4AB3-8541-0C0741CEBC7B}" type="pres">
      <dgm:prSet presAssocID="{F98C1357-DE38-4675-BC16-67354A25124E}" presName="textB" presStyleLbl="revTx" presStyleIdx="3" presStyleCnt="5" custScaleX="106807" custLinFactNeighborX="-3933" custLinFactNeighborY="-86543">
        <dgm:presLayoutVars>
          <dgm:bulletEnabled val="1"/>
        </dgm:presLayoutVars>
      </dgm:prSet>
      <dgm:spPr/>
    </dgm:pt>
    <dgm:pt modelId="{D810EC27-DC2A-42F2-8422-9786A8F8B3DB}" type="pres">
      <dgm:prSet presAssocID="{F98C1357-DE38-4675-BC16-67354A25124E}" presName="circleB" presStyleLbl="node1" presStyleIdx="3" presStyleCnt="5"/>
      <dgm:spPr/>
    </dgm:pt>
    <dgm:pt modelId="{8EA6DE93-C7BF-4415-A967-97E3DA61A5E7}" type="pres">
      <dgm:prSet presAssocID="{F98C1357-DE38-4675-BC16-67354A25124E}" presName="spaceB" presStyleCnt="0"/>
      <dgm:spPr/>
    </dgm:pt>
    <dgm:pt modelId="{DBBF3E0F-F041-4E79-A0E4-5A1096D22085}" type="pres">
      <dgm:prSet presAssocID="{2ED0485A-468E-4EB4-B024-0D6C06CF322A}" presName="space" presStyleCnt="0"/>
      <dgm:spPr/>
    </dgm:pt>
    <dgm:pt modelId="{A478AE87-E7DF-4237-89C8-0E13E06A5C9C}" type="pres">
      <dgm:prSet presAssocID="{0F71C322-89F3-47B6-AB34-59B97E2568E8}" presName="compositeA" presStyleCnt="0"/>
      <dgm:spPr/>
    </dgm:pt>
    <dgm:pt modelId="{F848E6EA-15C0-4CCD-9905-F97306B6CA91}" type="pres">
      <dgm:prSet presAssocID="{0F71C322-89F3-47B6-AB34-59B97E2568E8}" presName="textA" presStyleLbl="revTx" presStyleIdx="4" presStyleCnt="5" custScaleX="105834" custScaleY="101341" custLinFactNeighborX="-8147" custLinFactNeighborY="-6344">
        <dgm:presLayoutVars>
          <dgm:bulletEnabled val="1"/>
        </dgm:presLayoutVars>
      </dgm:prSet>
      <dgm:spPr/>
    </dgm:pt>
    <dgm:pt modelId="{8726C360-3C31-4028-A02E-5D28CF9D625A}" type="pres">
      <dgm:prSet presAssocID="{0F71C322-89F3-47B6-AB34-59B97E2568E8}" presName="circleA" presStyleLbl="node1" presStyleIdx="4" presStyleCnt="5"/>
      <dgm:spPr/>
    </dgm:pt>
    <dgm:pt modelId="{94FC4829-9BB3-4A82-96CC-852777B935D6}" type="pres">
      <dgm:prSet presAssocID="{0F71C322-89F3-47B6-AB34-59B97E2568E8}" presName="spaceA" presStyleCnt="0"/>
      <dgm:spPr/>
    </dgm:pt>
  </dgm:ptLst>
  <dgm:cxnLst>
    <dgm:cxn modelId="{23762303-B57C-4D93-8E66-1A715F8566BD}" srcId="{CD0EE38B-B225-4C9C-BBD7-97893188F215}" destId="{F98C1357-DE38-4675-BC16-67354A25124E}" srcOrd="3" destOrd="0" parTransId="{2B35074A-03A5-493B-B367-EED5ECB4C423}" sibTransId="{2ED0485A-468E-4EB4-B024-0D6C06CF322A}"/>
    <dgm:cxn modelId="{D1BEA434-2CCC-4B76-85AB-95B05871D91D}" type="presOf" srcId="{07D27F72-31CD-4B0D-AECF-52721F2D5978}" destId="{00A803C9-FE2B-41C5-BC9A-BEA7C0D5AF17}" srcOrd="0" destOrd="0" presId="urn:microsoft.com/office/officeart/2005/8/layout/hProcess11"/>
    <dgm:cxn modelId="{4A209560-B39A-4BF5-822F-788E36A05638}" srcId="{CD0EE38B-B225-4C9C-BBD7-97893188F215}" destId="{CD5AC479-E943-4038-92B5-B374BBA37480}" srcOrd="1" destOrd="0" parTransId="{90C35DA6-0829-431D-A6BD-BAF86BF78C7E}" sibTransId="{4721B993-4CBC-4BD3-9FF2-25E90EC6EB03}"/>
    <dgm:cxn modelId="{5108797D-546F-48B5-93BB-552D81DEFC5E}" type="presOf" srcId="{549E5842-5C1A-4349-9A6D-25329A38FDBD}" destId="{0E43D75A-1E95-462D-8A54-46FE24E312AD}" srcOrd="0" destOrd="0" presId="urn:microsoft.com/office/officeart/2005/8/layout/hProcess11"/>
    <dgm:cxn modelId="{B82994AA-7884-4AA1-A267-92F66AA68E55}" type="presOf" srcId="{0F71C322-89F3-47B6-AB34-59B97E2568E8}" destId="{F848E6EA-15C0-4CCD-9905-F97306B6CA91}" srcOrd="0" destOrd="0" presId="urn:microsoft.com/office/officeart/2005/8/layout/hProcess11"/>
    <dgm:cxn modelId="{D2A75AB1-D51E-402E-A4B1-FD228712A222}" srcId="{CD0EE38B-B225-4C9C-BBD7-97893188F215}" destId="{0F71C322-89F3-47B6-AB34-59B97E2568E8}" srcOrd="4" destOrd="0" parTransId="{81F6E3BA-E099-413E-846A-B962EA8F1B27}" sibTransId="{B85C93E4-5470-49B0-B4A8-2DD48AB87B41}"/>
    <dgm:cxn modelId="{424E13BB-30AA-4822-83CF-A88BE4E57F6A}" srcId="{CD0EE38B-B225-4C9C-BBD7-97893188F215}" destId="{07D27F72-31CD-4B0D-AECF-52721F2D5978}" srcOrd="0" destOrd="0" parTransId="{9344884C-D8D2-4689-BC73-43AE33B5237E}" sibTransId="{D1804872-099D-48B0-A4B4-B292586EFC77}"/>
    <dgm:cxn modelId="{FB78D1CD-FC29-48BF-8BEE-3C87189B8C4B}" type="presOf" srcId="{CD0EE38B-B225-4C9C-BBD7-97893188F215}" destId="{014E032F-B3A8-4694-B5C7-3A764368B713}" srcOrd="0" destOrd="0" presId="urn:microsoft.com/office/officeart/2005/8/layout/hProcess11"/>
    <dgm:cxn modelId="{094EB2CF-80BC-4F71-B07E-C7C03A4C2142}" srcId="{CD0EE38B-B225-4C9C-BBD7-97893188F215}" destId="{549E5842-5C1A-4349-9A6D-25329A38FDBD}" srcOrd="2" destOrd="0" parTransId="{340E906A-7E36-4E92-B5E6-C2D0C5F56357}" sibTransId="{8E397D16-DA70-44CA-A706-9F5351BE719A}"/>
    <dgm:cxn modelId="{D26084D1-8E28-43FF-B273-BA7D7F2778DC}" type="presOf" srcId="{CD5AC479-E943-4038-92B5-B374BBA37480}" destId="{4C423325-EB02-4E90-B0A2-084F6F125A8C}" srcOrd="0" destOrd="0" presId="urn:microsoft.com/office/officeart/2005/8/layout/hProcess11"/>
    <dgm:cxn modelId="{7BF5DED5-7082-4D53-A94E-3750EF3E23CF}" type="presOf" srcId="{F98C1357-DE38-4675-BC16-67354A25124E}" destId="{89895D6A-5A93-4AB3-8541-0C0741CEBC7B}" srcOrd="0" destOrd="0" presId="urn:microsoft.com/office/officeart/2005/8/layout/hProcess11"/>
    <dgm:cxn modelId="{FFC4E51A-0E59-4C87-A8D0-EA9872CC86A0}" type="presParOf" srcId="{014E032F-B3A8-4694-B5C7-3A764368B713}" destId="{9CD50BAB-FD0C-486C-A401-78D7CC947B8D}" srcOrd="0" destOrd="0" presId="urn:microsoft.com/office/officeart/2005/8/layout/hProcess11"/>
    <dgm:cxn modelId="{E09EC848-BE8E-4CF4-A25C-4AA7F4AF1169}" type="presParOf" srcId="{014E032F-B3A8-4694-B5C7-3A764368B713}" destId="{A4BEA2D2-47B4-4D4E-8FD9-99EA5EDA16D6}" srcOrd="1" destOrd="0" presId="urn:microsoft.com/office/officeart/2005/8/layout/hProcess11"/>
    <dgm:cxn modelId="{17FD1D7B-3DCE-49AD-B172-A64DA85A26C0}" type="presParOf" srcId="{A4BEA2D2-47B4-4D4E-8FD9-99EA5EDA16D6}" destId="{7766F3B3-E161-4C36-8751-F92FB379F679}" srcOrd="0" destOrd="0" presId="urn:microsoft.com/office/officeart/2005/8/layout/hProcess11"/>
    <dgm:cxn modelId="{360A4979-AD0E-494D-A322-252F081F07DA}" type="presParOf" srcId="{7766F3B3-E161-4C36-8751-F92FB379F679}" destId="{00A803C9-FE2B-41C5-BC9A-BEA7C0D5AF17}" srcOrd="0" destOrd="0" presId="urn:microsoft.com/office/officeart/2005/8/layout/hProcess11"/>
    <dgm:cxn modelId="{7F1F4CFB-45C1-4EA7-A70E-5A45A6F28D85}" type="presParOf" srcId="{7766F3B3-E161-4C36-8751-F92FB379F679}" destId="{B0BC6FC9-86BC-4372-83E7-2838DC5ED6EF}" srcOrd="1" destOrd="0" presId="urn:microsoft.com/office/officeart/2005/8/layout/hProcess11"/>
    <dgm:cxn modelId="{CA5713C2-0E1F-4AE0-90FF-DC91235A9154}" type="presParOf" srcId="{7766F3B3-E161-4C36-8751-F92FB379F679}" destId="{1B6496CB-537D-4764-9340-F158E4D5A423}" srcOrd="2" destOrd="0" presId="urn:microsoft.com/office/officeart/2005/8/layout/hProcess11"/>
    <dgm:cxn modelId="{00E25792-D771-407A-8ACF-3E4121E9DF2A}" type="presParOf" srcId="{A4BEA2D2-47B4-4D4E-8FD9-99EA5EDA16D6}" destId="{A55030D0-D8FE-4D08-B583-070D14EE9330}" srcOrd="1" destOrd="0" presId="urn:microsoft.com/office/officeart/2005/8/layout/hProcess11"/>
    <dgm:cxn modelId="{61FC7C2A-E77A-416C-8BD8-54B857537FE8}" type="presParOf" srcId="{A4BEA2D2-47B4-4D4E-8FD9-99EA5EDA16D6}" destId="{456CB77A-BFFF-4BDD-93BC-B26E1C6D6BB7}" srcOrd="2" destOrd="0" presId="urn:microsoft.com/office/officeart/2005/8/layout/hProcess11"/>
    <dgm:cxn modelId="{EF6CAC5D-44EA-4A3C-B77E-B496078BDAC1}" type="presParOf" srcId="{456CB77A-BFFF-4BDD-93BC-B26E1C6D6BB7}" destId="{4C423325-EB02-4E90-B0A2-084F6F125A8C}" srcOrd="0" destOrd="0" presId="urn:microsoft.com/office/officeart/2005/8/layout/hProcess11"/>
    <dgm:cxn modelId="{E32E3C08-3EA3-4E7C-B523-75EBE2451898}" type="presParOf" srcId="{456CB77A-BFFF-4BDD-93BC-B26E1C6D6BB7}" destId="{8CF03B2F-5A1F-465D-8096-0A1BDF8D8DDF}" srcOrd="1" destOrd="0" presId="urn:microsoft.com/office/officeart/2005/8/layout/hProcess11"/>
    <dgm:cxn modelId="{CBD52401-7F05-4A7F-84B0-A9A95BE0667D}" type="presParOf" srcId="{456CB77A-BFFF-4BDD-93BC-B26E1C6D6BB7}" destId="{E7F34971-529D-4EAD-BCF0-DE50226B0C47}" srcOrd="2" destOrd="0" presId="urn:microsoft.com/office/officeart/2005/8/layout/hProcess11"/>
    <dgm:cxn modelId="{F11DC5FF-2D2E-43F3-A6EF-F4D2236B0F43}" type="presParOf" srcId="{A4BEA2D2-47B4-4D4E-8FD9-99EA5EDA16D6}" destId="{AB59A256-5876-42AC-A97D-332D3EBDD57E}" srcOrd="3" destOrd="0" presId="urn:microsoft.com/office/officeart/2005/8/layout/hProcess11"/>
    <dgm:cxn modelId="{590E8238-9817-4510-91E0-F2E93E798B16}" type="presParOf" srcId="{A4BEA2D2-47B4-4D4E-8FD9-99EA5EDA16D6}" destId="{06F34C4C-C0A8-4514-A1C1-DFB9B149BAFC}" srcOrd="4" destOrd="0" presId="urn:microsoft.com/office/officeart/2005/8/layout/hProcess11"/>
    <dgm:cxn modelId="{168F5634-D357-4313-9E71-2ABF44962853}" type="presParOf" srcId="{06F34C4C-C0A8-4514-A1C1-DFB9B149BAFC}" destId="{0E43D75A-1E95-462D-8A54-46FE24E312AD}" srcOrd="0" destOrd="0" presId="urn:microsoft.com/office/officeart/2005/8/layout/hProcess11"/>
    <dgm:cxn modelId="{BD7414DE-9550-4B53-98CC-422650F1E0FC}" type="presParOf" srcId="{06F34C4C-C0A8-4514-A1C1-DFB9B149BAFC}" destId="{FC6F0B09-C385-42ED-A5E0-9DB3947BC047}" srcOrd="1" destOrd="0" presId="urn:microsoft.com/office/officeart/2005/8/layout/hProcess11"/>
    <dgm:cxn modelId="{22E2BD15-5B1B-410D-BAFF-4E668134DE8D}" type="presParOf" srcId="{06F34C4C-C0A8-4514-A1C1-DFB9B149BAFC}" destId="{BA84BCC8-C19D-4872-90DC-C166C9CD709E}" srcOrd="2" destOrd="0" presId="urn:microsoft.com/office/officeart/2005/8/layout/hProcess11"/>
    <dgm:cxn modelId="{FD29685C-F3CA-4614-8847-3B61DCFBC2FF}" type="presParOf" srcId="{A4BEA2D2-47B4-4D4E-8FD9-99EA5EDA16D6}" destId="{62070376-49F3-47EC-9B9B-334577CB0FD4}" srcOrd="5" destOrd="0" presId="urn:microsoft.com/office/officeart/2005/8/layout/hProcess11"/>
    <dgm:cxn modelId="{0AF192AD-8913-43D7-B6E6-56DBAFC6518A}" type="presParOf" srcId="{A4BEA2D2-47B4-4D4E-8FD9-99EA5EDA16D6}" destId="{E4BD66EC-1CD9-4541-8390-8BB25CA1714A}" srcOrd="6" destOrd="0" presId="urn:microsoft.com/office/officeart/2005/8/layout/hProcess11"/>
    <dgm:cxn modelId="{27AA1023-F9CF-40F9-AC52-4F4530E685F2}" type="presParOf" srcId="{E4BD66EC-1CD9-4541-8390-8BB25CA1714A}" destId="{89895D6A-5A93-4AB3-8541-0C0741CEBC7B}" srcOrd="0" destOrd="0" presId="urn:microsoft.com/office/officeart/2005/8/layout/hProcess11"/>
    <dgm:cxn modelId="{52BE6534-B0F7-468D-8008-6EE7ED42DA4F}" type="presParOf" srcId="{E4BD66EC-1CD9-4541-8390-8BB25CA1714A}" destId="{D810EC27-DC2A-42F2-8422-9786A8F8B3DB}" srcOrd="1" destOrd="0" presId="urn:microsoft.com/office/officeart/2005/8/layout/hProcess11"/>
    <dgm:cxn modelId="{780C2FF7-DB40-4D79-B24A-A17C9AAD6ED3}" type="presParOf" srcId="{E4BD66EC-1CD9-4541-8390-8BB25CA1714A}" destId="{8EA6DE93-C7BF-4415-A967-97E3DA61A5E7}" srcOrd="2" destOrd="0" presId="urn:microsoft.com/office/officeart/2005/8/layout/hProcess11"/>
    <dgm:cxn modelId="{57C44380-B998-4223-829C-1A2A01CCDFBF}" type="presParOf" srcId="{A4BEA2D2-47B4-4D4E-8FD9-99EA5EDA16D6}" destId="{DBBF3E0F-F041-4E79-A0E4-5A1096D22085}" srcOrd="7" destOrd="0" presId="urn:microsoft.com/office/officeart/2005/8/layout/hProcess11"/>
    <dgm:cxn modelId="{29C1C7C1-E689-4B68-A690-22B09F31FBB5}" type="presParOf" srcId="{A4BEA2D2-47B4-4D4E-8FD9-99EA5EDA16D6}" destId="{A478AE87-E7DF-4237-89C8-0E13E06A5C9C}" srcOrd="8" destOrd="0" presId="urn:microsoft.com/office/officeart/2005/8/layout/hProcess11"/>
    <dgm:cxn modelId="{AFEA1199-7922-47BD-A972-B3892D9A0018}" type="presParOf" srcId="{A478AE87-E7DF-4237-89C8-0E13E06A5C9C}" destId="{F848E6EA-15C0-4CCD-9905-F97306B6CA91}" srcOrd="0" destOrd="0" presId="urn:microsoft.com/office/officeart/2005/8/layout/hProcess11"/>
    <dgm:cxn modelId="{446B81B4-C65F-4AEE-85BE-F5417B8637A6}" type="presParOf" srcId="{A478AE87-E7DF-4237-89C8-0E13E06A5C9C}" destId="{8726C360-3C31-4028-A02E-5D28CF9D625A}" srcOrd="1" destOrd="0" presId="urn:microsoft.com/office/officeart/2005/8/layout/hProcess11"/>
    <dgm:cxn modelId="{94324F0C-5DAE-4556-BC0E-482270B5C8E8}" type="presParOf" srcId="{A478AE87-E7DF-4237-89C8-0E13E06A5C9C}" destId="{94FC4829-9BB3-4A82-96CC-852777B935D6}" srcOrd="2" destOrd="0" presId="urn:microsoft.com/office/officeart/2005/8/layout/hProcess1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CD0EE38B-B225-4C9C-BBD7-97893188F215}" type="doc">
      <dgm:prSet loTypeId="urn:microsoft.com/office/officeart/2005/8/layout/hProcess11" loCatId="process" qsTypeId="urn:microsoft.com/office/officeart/2005/8/quickstyle/simple1" qsCatId="simple" csTypeId="urn:microsoft.com/office/officeart/2005/8/colors/colorful4" csCatId="colorful" phldr="1"/>
      <dgm:spPr/>
    </dgm:pt>
    <dgm:pt modelId="{07D27F72-31CD-4B0D-AECF-52721F2D5978}">
      <dgm:prSet phldrT="[Szöveg]" custT="1"/>
      <dgm:spPr/>
      <dgm:t>
        <a:bodyPr/>
        <a:lstStyle/>
        <a:p>
          <a:endParaRPr lang="hu-HU" sz="2000" b="1" i="0" dirty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r>
            <a:rPr lang="hu-HU" sz="2000" b="1" i="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Előtisztítás</a:t>
          </a:r>
          <a:endParaRPr lang="hu-HU" sz="2000" b="1" i="0" dirty="0">
            <a:solidFill>
              <a:schemeClr val="bg1"/>
            </a:solidFill>
          </a:endParaRPr>
        </a:p>
      </dgm:t>
    </dgm:pt>
    <dgm:pt modelId="{9344884C-D8D2-4689-BC73-43AE33B5237E}" type="parTrans" cxnId="{424E13BB-30AA-4822-83CF-A88BE4E57F6A}">
      <dgm:prSet/>
      <dgm:spPr/>
      <dgm:t>
        <a:bodyPr/>
        <a:lstStyle/>
        <a:p>
          <a:endParaRPr lang="hu-HU" sz="2400" b="1" i="0">
            <a:solidFill>
              <a:schemeClr val="bg1"/>
            </a:solidFill>
          </a:endParaRPr>
        </a:p>
      </dgm:t>
    </dgm:pt>
    <dgm:pt modelId="{D1804872-099D-48B0-A4B4-B292586EFC77}" type="sibTrans" cxnId="{424E13BB-30AA-4822-83CF-A88BE4E57F6A}">
      <dgm:prSet/>
      <dgm:spPr/>
      <dgm:t>
        <a:bodyPr/>
        <a:lstStyle/>
        <a:p>
          <a:endParaRPr lang="hu-HU" sz="2400" b="1" i="0">
            <a:solidFill>
              <a:schemeClr val="bg1"/>
            </a:solidFill>
          </a:endParaRPr>
        </a:p>
      </dgm:t>
    </dgm:pt>
    <dgm:pt modelId="{CD5AC479-E943-4038-92B5-B374BBA37480}">
      <dgm:prSet custT="1"/>
      <dgm:spPr/>
      <dgm:t>
        <a:bodyPr/>
        <a:lstStyle/>
        <a:p>
          <a:r>
            <a:rPr lang="hu-HU" sz="2000" b="1" i="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Tisztítás, zsíroldás</a:t>
          </a:r>
        </a:p>
      </dgm:t>
    </dgm:pt>
    <dgm:pt modelId="{90C35DA6-0829-431D-A6BD-BAF86BF78C7E}" type="parTrans" cxnId="{4A209560-B39A-4BF5-822F-788E36A05638}">
      <dgm:prSet/>
      <dgm:spPr/>
      <dgm:t>
        <a:bodyPr/>
        <a:lstStyle/>
        <a:p>
          <a:endParaRPr lang="hu-HU" sz="2400" b="1" i="0">
            <a:solidFill>
              <a:schemeClr val="bg1"/>
            </a:solidFill>
          </a:endParaRPr>
        </a:p>
      </dgm:t>
    </dgm:pt>
    <dgm:pt modelId="{4721B993-4CBC-4BD3-9FF2-25E90EC6EB03}" type="sibTrans" cxnId="{4A209560-B39A-4BF5-822F-788E36A05638}">
      <dgm:prSet/>
      <dgm:spPr/>
      <dgm:t>
        <a:bodyPr/>
        <a:lstStyle/>
        <a:p>
          <a:endParaRPr lang="hu-HU" sz="2400" b="1" i="0">
            <a:solidFill>
              <a:schemeClr val="bg1"/>
            </a:solidFill>
          </a:endParaRPr>
        </a:p>
      </dgm:t>
    </dgm:pt>
    <dgm:pt modelId="{549E5842-5C1A-4349-9A6D-25329A38FDBD}">
      <dgm:prSet custT="1"/>
      <dgm:spPr/>
      <dgm:t>
        <a:bodyPr/>
        <a:lstStyle/>
        <a:p>
          <a:endParaRPr lang="hu-HU" sz="2000" b="1" i="0" dirty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r>
            <a:rPr lang="hu-HU" sz="2000" b="1" i="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Fertőtlenítés</a:t>
          </a:r>
        </a:p>
      </dgm:t>
    </dgm:pt>
    <dgm:pt modelId="{340E906A-7E36-4E92-B5E6-C2D0C5F56357}" type="parTrans" cxnId="{094EB2CF-80BC-4F71-B07E-C7C03A4C2142}">
      <dgm:prSet/>
      <dgm:spPr/>
      <dgm:t>
        <a:bodyPr/>
        <a:lstStyle/>
        <a:p>
          <a:endParaRPr lang="hu-HU" sz="2400" b="1" i="0">
            <a:solidFill>
              <a:schemeClr val="bg1"/>
            </a:solidFill>
          </a:endParaRPr>
        </a:p>
      </dgm:t>
    </dgm:pt>
    <dgm:pt modelId="{8E397D16-DA70-44CA-A706-9F5351BE719A}" type="sibTrans" cxnId="{094EB2CF-80BC-4F71-B07E-C7C03A4C2142}">
      <dgm:prSet/>
      <dgm:spPr/>
      <dgm:t>
        <a:bodyPr/>
        <a:lstStyle/>
        <a:p>
          <a:endParaRPr lang="hu-HU" sz="2400" b="1" i="0">
            <a:solidFill>
              <a:schemeClr val="bg1"/>
            </a:solidFill>
          </a:endParaRPr>
        </a:p>
      </dgm:t>
    </dgm:pt>
    <dgm:pt modelId="{F98C1357-DE38-4675-BC16-67354A25124E}">
      <dgm:prSet custT="1"/>
      <dgm:spPr/>
      <dgm:t>
        <a:bodyPr/>
        <a:lstStyle/>
        <a:p>
          <a:r>
            <a:rPr lang="hu-HU" sz="2000" b="1" i="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Öblítés</a:t>
          </a:r>
        </a:p>
      </dgm:t>
    </dgm:pt>
    <dgm:pt modelId="{2B35074A-03A5-493B-B367-EED5ECB4C423}" type="parTrans" cxnId="{23762303-B57C-4D93-8E66-1A715F8566BD}">
      <dgm:prSet/>
      <dgm:spPr/>
      <dgm:t>
        <a:bodyPr/>
        <a:lstStyle/>
        <a:p>
          <a:endParaRPr lang="hu-HU" sz="2400" b="1" i="0">
            <a:solidFill>
              <a:schemeClr val="bg1"/>
            </a:solidFill>
          </a:endParaRPr>
        </a:p>
      </dgm:t>
    </dgm:pt>
    <dgm:pt modelId="{2ED0485A-468E-4EB4-B024-0D6C06CF322A}" type="sibTrans" cxnId="{23762303-B57C-4D93-8E66-1A715F8566BD}">
      <dgm:prSet/>
      <dgm:spPr/>
      <dgm:t>
        <a:bodyPr/>
        <a:lstStyle/>
        <a:p>
          <a:endParaRPr lang="hu-HU" sz="2400" b="1" i="0">
            <a:solidFill>
              <a:schemeClr val="bg1"/>
            </a:solidFill>
          </a:endParaRPr>
        </a:p>
      </dgm:t>
    </dgm:pt>
    <dgm:pt modelId="{0F71C322-89F3-47B6-AB34-59B97E2568E8}">
      <dgm:prSet custT="1"/>
      <dgm:spPr/>
      <dgm:t>
        <a:bodyPr/>
        <a:lstStyle/>
        <a:p>
          <a:r>
            <a:rPr lang="hu-HU" sz="2000" b="1" i="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Szárítás</a:t>
          </a:r>
        </a:p>
      </dgm:t>
    </dgm:pt>
    <dgm:pt modelId="{81F6E3BA-E099-413E-846A-B962EA8F1B27}" type="parTrans" cxnId="{D2A75AB1-D51E-402E-A4B1-FD228712A222}">
      <dgm:prSet/>
      <dgm:spPr/>
      <dgm:t>
        <a:bodyPr/>
        <a:lstStyle/>
        <a:p>
          <a:endParaRPr lang="hu-HU" sz="2400" b="1" i="0">
            <a:solidFill>
              <a:schemeClr val="bg1"/>
            </a:solidFill>
          </a:endParaRPr>
        </a:p>
      </dgm:t>
    </dgm:pt>
    <dgm:pt modelId="{B85C93E4-5470-49B0-B4A8-2DD48AB87B41}" type="sibTrans" cxnId="{D2A75AB1-D51E-402E-A4B1-FD228712A222}">
      <dgm:prSet/>
      <dgm:spPr/>
      <dgm:t>
        <a:bodyPr/>
        <a:lstStyle/>
        <a:p>
          <a:endParaRPr lang="hu-HU" sz="2400" b="1" i="0">
            <a:solidFill>
              <a:schemeClr val="bg1"/>
            </a:solidFill>
          </a:endParaRPr>
        </a:p>
      </dgm:t>
    </dgm:pt>
    <dgm:pt modelId="{014E032F-B3A8-4694-B5C7-3A764368B713}" type="pres">
      <dgm:prSet presAssocID="{CD0EE38B-B225-4C9C-BBD7-97893188F215}" presName="Name0" presStyleCnt="0">
        <dgm:presLayoutVars>
          <dgm:dir/>
          <dgm:resizeHandles val="exact"/>
        </dgm:presLayoutVars>
      </dgm:prSet>
      <dgm:spPr/>
    </dgm:pt>
    <dgm:pt modelId="{9CD50BAB-FD0C-486C-A401-78D7CC947B8D}" type="pres">
      <dgm:prSet presAssocID="{CD0EE38B-B225-4C9C-BBD7-97893188F215}" presName="arrow" presStyleLbl="bgShp" presStyleIdx="0" presStyleCnt="1" custLinFactNeighborX="515" custLinFactNeighborY="46321"/>
      <dgm:spPr/>
    </dgm:pt>
    <dgm:pt modelId="{A4BEA2D2-47B4-4D4E-8FD9-99EA5EDA16D6}" type="pres">
      <dgm:prSet presAssocID="{CD0EE38B-B225-4C9C-BBD7-97893188F215}" presName="points" presStyleCnt="0"/>
      <dgm:spPr/>
    </dgm:pt>
    <dgm:pt modelId="{7766F3B3-E161-4C36-8751-F92FB379F679}" type="pres">
      <dgm:prSet presAssocID="{07D27F72-31CD-4B0D-AECF-52721F2D5978}" presName="compositeA" presStyleCnt="0"/>
      <dgm:spPr/>
    </dgm:pt>
    <dgm:pt modelId="{00A803C9-FE2B-41C5-BC9A-BEA7C0D5AF17}" type="pres">
      <dgm:prSet presAssocID="{07D27F72-31CD-4B0D-AECF-52721F2D5978}" presName="textA" presStyleLbl="revTx" presStyleIdx="0" presStyleCnt="5" custScaleX="157447" custScaleY="100494" custLinFactNeighborX="-2238" custLinFactNeighborY="45669">
        <dgm:presLayoutVars>
          <dgm:bulletEnabled val="1"/>
        </dgm:presLayoutVars>
      </dgm:prSet>
      <dgm:spPr/>
    </dgm:pt>
    <dgm:pt modelId="{B0BC6FC9-86BC-4372-83E7-2838DC5ED6EF}" type="pres">
      <dgm:prSet presAssocID="{07D27F72-31CD-4B0D-AECF-52721F2D5978}" presName="circleA" presStyleLbl="node1" presStyleIdx="0" presStyleCnt="5" custLinFactY="89237" custLinFactNeighborX="6936" custLinFactNeighborY="100000"/>
      <dgm:spPr/>
    </dgm:pt>
    <dgm:pt modelId="{1B6496CB-537D-4764-9340-F158E4D5A423}" type="pres">
      <dgm:prSet presAssocID="{07D27F72-31CD-4B0D-AECF-52721F2D5978}" presName="spaceA" presStyleCnt="0"/>
      <dgm:spPr/>
    </dgm:pt>
    <dgm:pt modelId="{A55030D0-D8FE-4D08-B583-070D14EE9330}" type="pres">
      <dgm:prSet presAssocID="{D1804872-099D-48B0-A4B4-B292586EFC77}" presName="space" presStyleCnt="0"/>
      <dgm:spPr/>
    </dgm:pt>
    <dgm:pt modelId="{456CB77A-BFFF-4BDD-93BC-B26E1C6D6BB7}" type="pres">
      <dgm:prSet presAssocID="{CD5AC479-E943-4038-92B5-B374BBA37480}" presName="compositeB" presStyleCnt="0"/>
      <dgm:spPr/>
    </dgm:pt>
    <dgm:pt modelId="{4C423325-EB02-4E90-B0A2-084F6F125A8C}" type="pres">
      <dgm:prSet presAssocID="{CD5AC479-E943-4038-92B5-B374BBA37480}" presName="textB" presStyleLbl="revTx" presStyleIdx="1" presStyleCnt="5" custScaleX="123788" custLinFactNeighborX="-711" custLinFactNeighborY="-53170">
        <dgm:presLayoutVars>
          <dgm:bulletEnabled val="1"/>
        </dgm:presLayoutVars>
      </dgm:prSet>
      <dgm:spPr/>
    </dgm:pt>
    <dgm:pt modelId="{8CF03B2F-5A1F-465D-8096-0A1BDF8D8DDF}" type="pres">
      <dgm:prSet presAssocID="{CD5AC479-E943-4038-92B5-B374BBA37480}" presName="circleB" presStyleLbl="node1" presStyleIdx="1" presStyleCnt="5" custLinFactY="89237" custLinFactNeighborX="6936" custLinFactNeighborY="100000"/>
      <dgm:spPr/>
    </dgm:pt>
    <dgm:pt modelId="{E7F34971-529D-4EAD-BCF0-DE50226B0C47}" type="pres">
      <dgm:prSet presAssocID="{CD5AC479-E943-4038-92B5-B374BBA37480}" presName="spaceB" presStyleCnt="0"/>
      <dgm:spPr/>
    </dgm:pt>
    <dgm:pt modelId="{AB59A256-5876-42AC-A97D-332D3EBDD57E}" type="pres">
      <dgm:prSet presAssocID="{4721B993-4CBC-4BD3-9FF2-25E90EC6EB03}" presName="space" presStyleCnt="0"/>
      <dgm:spPr/>
    </dgm:pt>
    <dgm:pt modelId="{06F34C4C-C0A8-4514-A1C1-DFB9B149BAFC}" type="pres">
      <dgm:prSet presAssocID="{549E5842-5C1A-4349-9A6D-25329A38FDBD}" presName="compositeA" presStyleCnt="0"/>
      <dgm:spPr/>
    </dgm:pt>
    <dgm:pt modelId="{0E43D75A-1E95-462D-8A54-46FE24E312AD}" type="pres">
      <dgm:prSet presAssocID="{549E5842-5C1A-4349-9A6D-25329A38FDBD}" presName="textA" presStyleLbl="revTx" presStyleIdx="2" presStyleCnt="5" custScaleX="161764" custScaleY="103653" custLinFactNeighborX="-50" custLinFactNeighborY="40463">
        <dgm:presLayoutVars>
          <dgm:bulletEnabled val="1"/>
        </dgm:presLayoutVars>
      </dgm:prSet>
      <dgm:spPr/>
    </dgm:pt>
    <dgm:pt modelId="{FC6F0B09-C385-42ED-A5E0-9DB3947BC047}" type="pres">
      <dgm:prSet presAssocID="{549E5842-5C1A-4349-9A6D-25329A38FDBD}" presName="circleA" presStyleLbl="node1" presStyleIdx="2" presStyleCnt="5" custLinFactY="89237" custLinFactNeighborX="6936" custLinFactNeighborY="100000"/>
      <dgm:spPr/>
    </dgm:pt>
    <dgm:pt modelId="{BA84BCC8-C19D-4872-90DC-C166C9CD709E}" type="pres">
      <dgm:prSet presAssocID="{549E5842-5C1A-4349-9A6D-25329A38FDBD}" presName="spaceA" presStyleCnt="0"/>
      <dgm:spPr/>
    </dgm:pt>
    <dgm:pt modelId="{62070376-49F3-47EC-9B9B-334577CB0FD4}" type="pres">
      <dgm:prSet presAssocID="{8E397D16-DA70-44CA-A706-9F5351BE719A}" presName="space" presStyleCnt="0"/>
      <dgm:spPr/>
    </dgm:pt>
    <dgm:pt modelId="{E4BD66EC-1CD9-4541-8390-8BB25CA1714A}" type="pres">
      <dgm:prSet presAssocID="{F98C1357-DE38-4675-BC16-67354A25124E}" presName="compositeB" presStyleCnt="0"/>
      <dgm:spPr/>
    </dgm:pt>
    <dgm:pt modelId="{89895D6A-5A93-4AB3-8541-0C0741CEBC7B}" type="pres">
      <dgm:prSet presAssocID="{F98C1357-DE38-4675-BC16-67354A25124E}" presName="textB" presStyleLbl="revTx" presStyleIdx="3" presStyleCnt="5" custScaleX="106807" custLinFactNeighborX="1162" custLinFactNeighborY="-46916">
        <dgm:presLayoutVars>
          <dgm:bulletEnabled val="1"/>
        </dgm:presLayoutVars>
      </dgm:prSet>
      <dgm:spPr/>
    </dgm:pt>
    <dgm:pt modelId="{D810EC27-DC2A-42F2-8422-9786A8F8B3DB}" type="pres">
      <dgm:prSet presAssocID="{F98C1357-DE38-4675-BC16-67354A25124E}" presName="circleB" presStyleLbl="node1" presStyleIdx="3" presStyleCnt="5" custLinFactY="89237" custLinFactNeighborX="6936" custLinFactNeighborY="100000"/>
      <dgm:spPr/>
    </dgm:pt>
    <dgm:pt modelId="{8EA6DE93-C7BF-4415-A967-97E3DA61A5E7}" type="pres">
      <dgm:prSet presAssocID="{F98C1357-DE38-4675-BC16-67354A25124E}" presName="spaceB" presStyleCnt="0"/>
      <dgm:spPr/>
    </dgm:pt>
    <dgm:pt modelId="{DBBF3E0F-F041-4E79-A0E4-5A1096D22085}" type="pres">
      <dgm:prSet presAssocID="{2ED0485A-468E-4EB4-B024-0D6C06CF322A}" presName="space" presStyleCnt="0"/>
      <dgm:spPr/>
    </dgm:pt>
    <dgm:pt modelId="{A478AE87-E7DF-4237-89C8-0E13E06A5C9C}" type="pres">
      <dgm:prSet presAssocID="{0F71C322-89F3-47B6-AB34-59B97E2568E8}" presName="compositeA" presStyleCnt="0"/>
      <dgm:spPr/>
    </dgm:pt>
    <dgm:pt modelId="{F848E6EA-15C0-4CCD-9905-F97306B6CA91}" type="pres">
      <dgm:prSet presAssocID="{0F71C322-89F3-47B6-AB34-59B97E2568E8}" presName="textA" presStyleLbl="revTx" presStyleIdx="4" presStyleCnt="5" custScaleX="105834" custScaleY="101341" custLinFactNeighborX="21065" custLinFactNeighborY="45457">
        <dgm:presLayoutVars>
          <dgm:bulletEnabled val="1"/>
        </dgm:presLayoutVars>
      </dgm:prSet>
      <dgm:spPr/>
    </dgm:pt>
    <dgm:pt modelId="{8726C360-3C31-4028-A02E-5D28CF9D625A}" type="pres">
      <dgm:prSet presAssocID="{0F71C322-89F3-47B6-AB34-59B97E2568E8}" presName="circleA" presStyleLbl="node1" presStyleIdx="4" presStyleCnt="5" custLinFactY="89237" custLinFactNeighborX="6936" custLinFactNeighborY="100000"/>
      <dgm:spPr/>
    </dgm:pt>
    <dgm:pt modelId="{94FC4829-9BB3-4A82-96CC-852777B935D6}" type="pres">
      <dgm:prSet presAssocID="{0F71C322-89F3-47B6-AB34-59B97E2568E8}" presName="spaceA" presStyleCnt="0"/>
      <dgm:spPr/>
    </dgm:pt>
  </dgm:ptLst>
  <dgm:cxnLst>
    <dgm:cxn modelId="{23762303-B57C-4D93-8E66-1A715F8566BD}" srcId="{CD0EE38B-B225-4C9C-BBD7-97893188F215}" destId="{F98C1357-DE38-4675-BC16-67354A25124E}" srcOrd="3" destOrd="0" parTransId="{2B35074A-03A5-493B-B367-EED5ECB4C423}" sibTransId="{2ED0485A-468E-4EB4-B024-0D6C06CF322A}"/>
    <dgm:cxn modelId="{D1BEA434-2CCC-4B76-85AB-95B05871D91D}" type="presOf" srcId="{07D27F72-31CD-4B0D-AECF-52721F2D5978}" destId="{00A803C9-FE2B-41C5-BC9A-BEA7C0D5AF17}" srcOrd="0" destOrd="0" presId="urn:microsoft.com/office/officeart/2005/8/layout/hProcess11"/>
    <dgm:cxn modelId="{4A209560-B39A-4BF5-822F-788E36A05638}" srcId="{CD0EE38B-B225-4C9C-BBD7-97893188F215}" destId="{CD5AC479-E943-4038-92B5-B374BBA37480}" srcOrd="1" destOrd="0" parTransId="{90C35DA6-0829-431D-A6BD-BAF86BF78C7E}" sibTransId="{4721B993-4CBC-4BD3-9FF2-25E90EC6EB03}"/>
    <dgm:cxn modelId="{5108797D-546F-48B5-93BB-552D81DEFC5E}" type="presOf" srcId="{549E5842-5C1A-4349-9A6D-25329A38FDBD}" destId="{0E43D75A-1E95-462D-8A54-46FE24E312AD}" srcOrd="0" destOrd="0" presId="urn:microsoft.com/office/officeart/2005/8/layout/hProcess11"/>
    <dgm:cxn modelId="{B82994AA-7884-4AA1-A267-92F66AA68E55}" type="presOf" srcId="{0F71C322-89F3-47B6-AB34-59B97E2568E8}" destId="{F848E6EA-15C0-4CCD-9905-F97306B6CA91}" srcOrd="0" destOrd="0" presId="urn:microsoft.com/office/officeart/2005/8/layout/hProcess11"/>
    <dgm:cxn modelId="{D2A75AB1-D51E-402E-A4B1-FD228712A222}" srcId="{CD0EE38B-B225-4C9C-BBD7-97893188F215}" destId="{0F71C322-89F3-47B6-AB34-59B97E2568E8}" srcOrd="4" destOrd="0" parTransId="{81F6E3BA-E099-413E-846A-B962EA8F1B27}" sibTransId="{B85C93E4-5470-49B0-B4A8-2DD48AB87B41}"/>
    <dgm:cxn modelId="{424E13BB-30AA-4822-83CF-A88BE4E57F6A}" srcId="{CD0EE38B-B225-4C9C-BBD7-97893188F215}" destId="{07D27F72-31CD-4B0D-AECF-52721F2D5978}" srcOrd="0" destOrd="0" parTransId="{9344884C-D8D2-4689-BC73-43AE33B5237E}" sibTransId="{D1804872-099D-48B0-A4B4-B292586EFC77}"/>
    <dgm:cxn modelId="{FB78D1CD-FC29-48BF-8BEE-3C87189B8C4B}" type="presOf" srcId="{CD0EE38B-B225-4C9C-BBD7-97893188F215}" destId="{014E032F-B3A8-4694-B5C7-3A764368B713}" srcOrd="0" destOrd="0" presId="urn:microsoft.com/office/officeart/2005/8/layout/hProcess11"/>
    <dgm:cxn modelId="{094EB2CF-80BC-4F71-B07E-C7C03A4C2142}" srcId="{CD0EE38B-B225-4C9C-BBD7-97893188F215}" destId="{549E5842-5C1A-4349-9A6D-25329A38FDBD}" srcOrd="2" destOrd="0" parTransId="{340E906A-7E36-4E92-B5E6-C2D0C5F56357}" sibTransId="{8E397D16-DA70-44CA-A706-9F5351BE719A}"/>
    <dgm:cxn modelId="{D26084D1-8E28-43FF-B273-BA7D7F2778DC}" type="presOf" srcId="{CD5AC479-E943-4038-92B5-B374BBA37480}" destId="{4C423325-EB02-4E90-B0A2-084F6F125A8C}" srcOrd="0" destOrd="0" presId="urn:microsoft.com/office/officeart/2005/8/layout/hProcess11"/>
    <dgm:cxn modelId="{7BF5DED5-7082-4D53-A94E-3750EF3E23CF}" type="presOf" srcId="{F98C1357-DE38-4675-BC16-67354A25124E}" destId="{89895D6A-5A93-4AB3-8541-0C0741CEBC7B}" srcOrd="0" destOrd="0" presId="urn:microsoft.com/office/officeart/2005/8/layout/hProcess11"/>
    <dgm:cxn modelId="{FFC4E51A-0E59-4C87-A8D0-EA9872CC86A0}" type="presParOf" srcId="{014E032F-B3A8-4694-B5C7-3A764368B713}" destId="{9CD50BAB-FD0C-486C-A401-78D7CC947B8D}" srcOrd="0" destOrd="0" presId="urn:microsoft.com/office/officeart/2005/8/layout/hProcess11"/>
    <dgm:cxn modelId="{E09EC848-BE8E-4CF4-A25C-4AA7F4AF1169}" type="presParOf" srcId="{014E032F-B3A8-4694-B5C7-3A764368B713}" destId="{A4BEA2D2-47B4-4D4E-8FD9-99EA5EDA16D6}" srcOrd="1" destOrd="0" presId="urn:microsoft.com/office/officeart/2005/8/layout/hProcess11"/>
    <dgm:cxn modelId="{17FD1D7B-3DCE-49AD-B172-A64DA85A26C0}" type="presParOf" srcId="{A4BEA2D2-47B4-4D4E-8FD9-99EA5EDA16D6}" destId="{7766F3B3-E161-4C36-8751-F92FB379F679}" srcOrd="0" destOrd="0" presId="urn:microsoft.com/office/officeart/2005/8/layout/hProcess11"/>
    <dgm:cxn modelId="{360A4979-AD0E-494D-A322-252F081F07DA}" type="presParOf" srcId="{7766F3B3-E161-4C36-8751-F92FB379F679}" destId="{00A803C9-FE2B-41C5-BC9A-BEA7C0D5AF17}" srcOrd="0" destOrd="0" presId="urn:microsoft.com/office/officeart/2005/8/layout/hProcess11"/>
    <dgm:cxn modelId="{7F1F4CFB-45C1-4EA7-A70E-5A45A6F28D85}" type="presParOf" srcId="{7766F3B3-E161-4C36-8751-F92FB379F679}" destId="{B0BC6FC9-86BC-4372-83E7-2838DC5ED6EF}" srcOrd="1" destOrd="0" presId="urn:microsoft.com/office/officeart/2005/8/layout/hProcess11"/>
    <dgm:cxn modelId="{CA5713C2-0E1F-4AE0-90FF-DC91235A9154}" type="presParOf" srcId="{7766F3B3-E161-4C36-8751-F92FB379F679}" destId="{1B6496CB-537D-4764-9340-F158E4D5A423}" srcOrd="2" destOrd="0" presId="urn:microsoft.com/office/officeart/2005/8/layout/hProcess11"/>
    <dgm:cxn modelId="{00E25792-D771-407A-8ACF-3E4121E9DF2A}" type="presParOf" srcId="{A4BEA2D2-47B4-4D4E-8FD9-99EA5EDA16D6}" destId="{A55030D0-D8FE-4D08-B583-070D14EE9330}" srcOrd="1" destOrd="0" presId="urn:microsoft.com/office/officeart/2005/8/layout/hProcess11"/>
    <dgm:cxn modelId="{61FC7C2A-E77A-416C-8BD8-54B857537FE8}" type="presParOf" srcId="{A4BEA2D2-47B4-4D4E-8FD9-99EA5EDA16D6}" destId="{456CB77A-BFFF-4BDD-93BC-B26E1C6D6BB7}" srcOrd="2" destOrd="0" presId="urn:microsoft.com/office/officeart/2005/8/layout/hProcess11"/>
    <dgm:cxn modelId="{EF6CAC5D-44EA-4A3C-B77E-B496078BDAC1}" type="presParOf" srcId="{456CB77A-BFFF-4BDD-93BC-B26E1C6D6BB7}" destId="{4C423325-EB02-4E90-B0A2-084F6F125A8C}" srcOrd="0" destOrd="0" presId="urn:microsoft.com/office/officeart/2005/8/layout/hProcess11"/>
    <dgm:cxn modelId="{E32E3C08-3EA3-4E7C-B523-75EBE2451898}" type="presParOf" srcId="{456CB77A-BFFF-4BDD-93BC-B26E1C6D6BB7}" destId="{8CF03B2F-5A1F-465D-8096-0A1BDF8D8DDF}" srcOrd="1" destOrd="0" presId="urn:microsoft.com/office/officeart/2005/8/layout/hProcess11"/>
    <dgm:cxn modelId="{CBD52401-7F05-4A7F-84B0-A9A95BE0667D}" type="presParOf" srcId="{456CB77A-BFFF-4BDD-93BC-B26E1C6D6BB7}" destId="{E7F34971-529D-4EAD-BCF0-DE50226B0C47}" srcOrd="2" destOrd="0" presId="urn:microsoft.com/office/officeart/2005/8/layout/hProcess11"/>
    <dgm:cxn modelId="{F11DC5FF-2D2E-43F3-A6EF-F4D2236B0F43}" type="presParOf" srcId="{A4BEA2D2-47B4-4D4E-8FD9-99EA5EDA16D6}" destId="{AB59A256-5876-42AC-A97D-332D3EBDD57E}" srcOrd="3" destOrd="0" presId="urn:microsoft.com/office/officeart/2005/8/layout/hProcess11"/>
    <dgm:cxn modelId="{590E8238-9817-4510-91E0-F2E93E798B16}" type="presParOf" srcId="{A4BEA2D2-47B4-4D4E-8FD9-99EA5EDA16D6}" destId="{06F34C4C-C0A8-4514-A1C1-DFB9B149BAFC}" srcOrd="4" destOrd="0" presId="urn:microsoft.com/office/officeart/2005/8/layout/hProcess11"/>
    <dgm:cxn modelId="{168F5634-D357-4313-9E71-2ABF44962853}" type="presParOf" srcId="{06F34C4C-C0A8-4514-A1C1-DFB9B149BAFC}" destId="{0E43D75A-1E95-462D-8A54-46FE24E312AD}" srcOrd="0" destOrd="0" presId="urn:microsoft.com/office/officeart/2005/8/layout/hProcess11"/>
    <dgm:cxn modelId="{BD7414DE-9550-4B53-98CC-422650F1E0FC}" type="presParOf" srcId="{06F34C4C-C0A8-4514-A1C1-DFB9B149BAFC}" destId="{FC6F0B09-C385-42ED-A5E0-9DB3947BC047}" srcOrd="1" destOrd="0" presId="urn:microsoft.com/office/officeart/2005/8/layout/hProcess11"/>
    <dgm:cxn modelId="{22E2BD15-5B1B-410D-BAFF-4E668134DE8D}" type="presParOf" srcId="{06F34C4C-C0A8-4514-A1C1-DFB9B149BAFC}" destId="{BA84BCC8-C19D-4872-90DC-C166C9CD709E}" srcOrd="2" destOrd="0" presId="urn:microsoft.com/office/officeart/2005/8/layout/hProcess11"/>
    <dgm:cxn modelId="{FD29685C-F3CA-4614-8847-3B61DCFBC2FF}" type="presParOf" srcId="{A4BEA2D2-47B4-4D4E-8FD9-99EA5EDA16D6}" destId="{62070376-49F3-47EC-9B9B-334577CB0FD4}" srcOrd="5" destOrd="0" presId="urn:microsoft.com/office/officeart/2005/8/layout/hProcess11"/>
    <dgm:cxn modelId="{0AF192AD-8913-43D7-B6E6-56DBAFC6518A}" type="presParOf" srcId="{A4BEA2D2-47B4-4D4E-8FD9-99EA5EDA16D6}" destId="{E4BD66EC-1CD9-4541-8390-8BB25CA1714A}" srcOrd="6" destOrd="0" presId="urn:microsoft.com/office/officeart/2005/8/layout/hProcess11"/>
    <dgm:cxn modelId="{27AA1023-F9CF-40F9-AC52-4F4530E685F2}" type="presParOf" srcId="{E4BD66EC-1CD9-4541-8390-8BB25CA1714A}" destId="{89895D6A-5A93-4AB3-8541-0C0741CEBC7B}" srcOrd="0" destOrd="0" presId="urn:microsoft.com/office/officeart/2005/8/layout/hProcess11"/>
    <dgm:cxn modelId="{52BE6534-B0F7-468D-8008-6EE7ED42DA4F}" type="presParOf" srcId="{E4BD66EC-1CD9-4541-8390-8BB25CA1714A}" destId="{D810EC27-DC2A-42F2-8422-9786A8F8B3DB}" srcOrd="1" destOrd="0" presId="urn:microsoft.com/office/officeart/2005/8/layout/hProcess11"/>
    <dgm:cxn modelId="{780C2FF7-DB40-4D79-B24A-A17C9AAD6ED3}" type="presParOf" srcId="{E4BD66EC-1CD9-4541-8390-8BB25CA1714A}" destId="{8EA6DE93-C7BF-4415-A967-97E3DA61A5E7}" srcOrd="2" destOrd="0" presId="urn:microsoft.com/office/officeart/2005/8/layout/hProcess11"/>
    <dgm:cxn modelId="{57C44380-B998-4223-829C-1A2A01CCDFBF}" type="presParOf" srcId="{A4BEA2D2-47B4-4D4E-8FD9-99EA5EDA16D6}" destId="{DBBF3E0F-F041-4E79-A0E4-5A1096D22085}" srcOrd="7" destOrd="0" presId="urn:microsoft.com/office/officeart/2005/8/layout/hProcess11"/>
    <dgm:cxn modelId="{29C1C7C1-E689-4B68-A690-22B09F31FBB5}" type="presParOf" srcId="{A4BEA2D2-47B4-4D4E-8FD9-99EA5EDA16D6}" destId="{A478AE87-E7DF-4237-89C8-0E13E06A5C9C}" srcOrd="8" destOrd="0" presId="urn:microsoft.com/office/officeart/2005/8/layout/hProcess11"/>
    <dgm:cxn modelId="{AFEA1199-7922-47BD-A972-B3892D9A0018}" type="presParOf" srcId="{A478AE87-E7DF-4237-89C8-0E13E06A5C9C}" destId="{F848E6EA-15C0-4CCD-9905-F97306B6CA91}" srcOrd="0" destOrd="0" presId="urn:microsoft.com/office/officeart/2005/8/layout/hProcess11"/>
    <dgm:cxn modelId="{446B81B4-C65F-4AEE-85BE-F5417B8637A6}" type="presParOf" srcId="{A478AE87-E7DF-4237-89C8-0E13E06A5C9C}" destId="{8726C360-3C31-4028-A02E-5D28CF9D625A}" srcOrd="1" destOrd="0" presId="urn:microsoft.com/office/officeart/2005/8/layout/hProcess11"/>
    <dgm:cxn modelId="{94324F0C-5DAE-4556-BC0E-482270B5C8E8}" type="presParOf" srcId="{A478AE87-E7DF-4237-89C8-0E13E06A5C9C}" destId="{94FC4829-9BB3-4A82-96CC-852777B935D6}" srcOrd="2" destOrd="0" presId="urn:microsoft.com/office/officeart/2005/8/layout/hProcess1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CD0EE38B-B225-4C9C-BBD7-97893188F215}" type="doc">
      <dgm:prSet loTypeId="urn:microsoft.com/office/officeart/2005/8/layout/hProcess11" loCatId="process" qsTypeId="urn:microsoft.com/office/officeart/2005/8/quickstyle/simple1" qsCatId="simple" csTypeId="urn:microsoft.com/office/officeart/2005/8/colors/accent4_4" csCatId="accent4" phldr="1"/>
      <dgm:spPr/>
    </dgm:pt>
    <dgm:pt modelId="{07D27F72-31CD-4B0D-AECF-52721F2D5978}">
      <dgm:prSet phldrT="[Szöveg]" custT="1"/>
      <dgm:spPr/>
      <dgm:t>
        <a:bodyPr/>
        <a:lstStyle/>
        <a:p>
          <a:endParaRPr lang="hu-HU" sz="2000" b="1" i="0" dirty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r>
            <a:rPr lang="hu-HU" sz="2000" b="1" i="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Előtisztítás</a:t>
          </a:r>
          <a:endParaRPr lang="hu-HU" sz="2000" b="1" i="0" dirty="0">
            <a:solidFill>
              <a:schemeClr val="bg1"/>
            </a:solidFill>
          </a:endParaRPr>
        </a:p>
      </dgm:t>
    </dgm:pt>
    <dgm:pt modelId="{9344884C-D8D2-4689-BC73-43AE33B5237E}" type="parTrans" cxnId="{424E13BB-30AA-4822-83CF-A88BE4E57F6A}">
      <dgm:prSet/>
      <dgm:spPr/>
      <dgm:t>
        <a:bodyPr/>
        <a:lstStyle/>
        <a:p>
          <a:endParaRPr lang="hu-HU" sz="2400" b="1" i="0">
            <a:solidFill>
              <a:schemeClr val="bg1"/>
            </a:solidFill>
          </a:endParaRPr>
        </a:p>
      </dgm:t>
    </dgm:pt>
    <dgm:pt modelId="{D1804872-099D-48B0-A4B4-B292586EFC77}" type="sibTrans" cxnId="{424E13BB-30AA-4822-83CF-A88BE4E57F6A}">
      <dgm:prSet/>
      <dgm:spPr/>
      <dgm:t>
        <a:bodyPr/>
        <a:lstStyle/>
        <a:p>
          <a:endParaRPr lang="hu-HU" sz="2400" b="1" i="0">
            <a:solidFill>
              <a:schemeClr val="bg1"/>
            </a:solidFill>
          </a:endParaRPr>
        </a:p>
      </dgm:t>
    </dgm:pt>
    <dgm:pt modelId="{CD5AC479-E943-4038-92B5-B374BBA37480}">
      <dgm:prSet custT="1"/>
      <dgm:spPr/>
      <dgm:t>
        <a:bodyPr/>
        <a:lstStyle/>
        <a:p>
          <a:r>
            <a:rPr lang="hu-HU" sz="2000" b="1" i="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Tisztítás, zsíroldás</a:t>
          </a:r>
        </a:p>
      </dgm:t>
    </dgm:pt>
    <dgm:pt modelId="{90C35DA6-0829-431D-A6BD-BAF86BF78C7E}" type="parTrans" cxnId="{4A209560-B39A-4BF5-822F-788E36A05638}">
      <dgm:prSet/>
      <dgm:spPr/>
      <dgm:t>
        <a:bodyPr/>
        <a:lstStyle/>
        <a:p>
          <a:endParaRPr lang="hu-HU" sz="2400" b="1" i="0">
            <a:solidFill>
              <a:schemeClr val="bg1"/>
            </a:solidFill>
          </a:endParaRPr>
        </a:p>
      </dgm:t>
    </dgm:pt>
    <dgm:pt modelId="{4721B993-4CBC-4BD3-9FF2-25E90EC6EB03}" type="sibTrans" cxnId="{4A209560-B39A-4BF5-822F-788E36A05638}">
      <dgm:prSet/>
      <dgm:spPr/>
      <dgm:t>
        <a:bodyPr/>
        <a:lstStyle/>
        <a:p>
          <a:endParaRPr lang="hu-HU" sz="2400" b="1" i="0">
            <a:solidFill>
              <a:schemeClr val="bg1"/>
            </a:solidFill>
          </a:endParaRPr>
        </a:p>
      </dgm:t>
    </dgm:pt>
    <dgm:pt modelId="{F98C1357-DE38-4675-BC16-67354A25124E}">
      <dgm:prSet custT="1"/>
      <dgm:spPr/>
      <dgm:t>
        <a:bodyPr/>
        <a:lstStyle/>
        <a:p>
          <a:r>
            <a:rPr lang="hu-HU" sz="2000" b="1" i="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Öblítés</a:t>
          </a:r>
        </a:p>
      </dgm:t>
    </dgm:pt>
    <dgm:pt modelId="{2B35074A-03A5-493B-B367-EED5ECB4C423}" type="parTrans" cxnId="{23762303-B57C-4D93-8E66-1A715F8566BD}">
      <dgm:prSet/>
      <dgm:spPr/>
      <dgm:t>
        <a:bodyPr/>
        <a:lstStyle/>
        <a:p>
          <a:endParaRPr lang="hu-HU" sz="2400" b="1" i="0">
            <a:solidFill>
              <a:schemeClr val="bg1"/>
            </a:solidFill>
          </a:endParaRPr>
        </a:p>
      </dgm:t>
    </dgm:pt>
    <dgm:pt modelId="{2ED0485A-468E-4EB4-B024-0D6C06CF322A}" type="sibTrans" cxnId="{23762303-B57C-4D93-8E66-1A715F8566BD}">
      <dgm:prSet/>
      <dgm:spPr/>
      <dgm:t>
        <a:bodyPr/>
        <a:lstStyle/>
        <a:p>
          <a:endParaRPr lang="hu-HU" sz="2400" b="1" i="0">
            <a:solidFill>
              <a:schemeClr val="bg1"/>
            </a:solidFill>
          </a:endParaRPr>
        </a:p>
      </dgm:t>
    </dgm:pt>
    <dgm:pt modelId="{0F71C322-89F3-47B6-AB34-59B97E2568E8}">
      <dgm:prSet custT="1"/>
      <dgm:spPr/>
      <dgm:t>
        <a:bodyPr/>
        <a:lstStyle/>
        <a:p>
          <a:r>
            <a:rPr lang="hu-HU" sz="2000" b="1" i="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Szárítás</a:t>
          </a:r>
        </a:p>
      </dgm:t>
    </dgm:pt>
    <dgm:pt modelId="{81F6E3BA-E099-413E-846A-B962EA8F1B27}" type="parTrans" cxnId="{D2A75AB1-D51E-402E-A4B1-FD228712A222}">
      <dgm:prSet/>
      <dgm:spPr/>
      <dgm:t>
        <a:bodyPr/>
        <a:lstStyle/>
        <a:p>
          <a:endParaRPr lang="hu-HU" sz="2400" b="1" i="0">
            <a:solidFill>
              <a:schemeClr val="bg1"/>
            </a:solidFill>
          </a:endParaRPr>
        </a:p>
      </dgm:t>
    </dgm:pt>
    <dgm:pt modelId="{B85C93E4-5470-49B0-B4A8-2DD48AB87B41}" type="sibTrans" cxnId="{D2A75AB1-D51E-402E-A4B1-FD228712A222}">
      <dgm:prSet/>
      <dgm:spPr/>
      <dgm:t>
        <a:bodyPr/>
        <a:lstStyle/>
        <a:p>
          <a:endParaRPr lang="hu-HU" sz="2400" b="1" i="0">
            <a:solidFill>
              <a:schemeClr val="bg1"/>
            </a:solidFill>
          </a:endParaRPr>
        </a:p>
      </dgm:t>
    </dgm:pt>
    <dgm:pt modelId="{549E5842-5C1A-4349-9A6D-25329A38FDBD}">
      <dgm:prSet custT="1"/>
      <dgm:spPr/>
      <dgm:t>
        <a:bodyPr/>
        <a:lstStyle/>
        <a:p>
          <a:endParaRPr lang="hu-HU" sz="2000" b="1" i="0" dirty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r>
            <a:rPr lang="hu-HU" sz="2000" b="1" i="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és fertőtlenítés</a:t>
          </a:r>
        </a:p>
      </dgm:t>
    </dgm:pt>
    <dgm:pt modelId="{8E397D16-DA70-44CA-A706-9F5351BE719A}" type="sibTrans" cxnId="{094EB2CF-80BC-4F71-B07E-C7C03A4C2142}">
      <dgm:prSet/>
      <dgm:spPr/>
      <dgm:t>
        <a:bodyPr/>
        <a:lstStyle/>
        <a:p>
          <a:endParaRPr lang="hu-HU" sz="2400" b="1" i="0">
            <a:solidFill>
              <a:schemeClr val="bg1"/>
            </a:solidFill>
          </a:endParaRPr>
        </a:p>
      </dgm:t>
    </dgm:pt>
    <dgm:pt modelId="{340E906A-7E36-4E92-B5E6-C2D0C5F56357}" type="parTrans" cxnId="{094EB2CF-80BC-4F71-B07E-C7C03A4C2142}">
      <dgm:prSet/>
      <dgm:spPr/>
      <dgm:t>
        <a:bodyPr/>
        <a:lstStyle/>
        <a:p>
          <a:endParaRPr lang="hu-HU" sz="2400" b="1" i="0">
            <a:solidFill>
              <a:schemeClr val="bg1"/>
            </a:solidFill>
          </a:endParaRPr>
        </a:p>
      </dgm:t>
    </dgm:pt>
    <dgm:pt modelId="{014E032F-B3A8-4694-B5C7-3A764368B713}" type="pres">
      <dgm:prSet presAssocID="{CD0EE38B-B225-4C9C-BBD7-97893188F215}" presName="Name0" presStyleCnt="0">
        <dgm:presLayoutVars>
          <dgm:dir/>
          <dgm:resizeHandles val="exact"/>
        </dgm:presLayoutVars>
      </dgm:prSet>
      <dgm:spPr/>
    </dgm:pt>
    <dgm:pt modelId="{9CD50BAB-FD0C-486C-A401-78D7CC947B8D}" type="pres">
      <dgm:prSet presAssocID="{CD0EE38B-B225-4C9C-BBD7-97893188F215}" presName="arrow" presStyleLbl="bgShp" presStyleIdx="0" presStyleCnt="1" custLinFactNeighborY="75703"/>
      <dgm:spPr/>
    </dgm:pt>
    <dgm:pt modelId="{A4BEA2D2-47B4-4D4E-8FD9-99EA5EDA16D6}" type="pres">
      <dgm:prSet presAssocID="{CD0EE38B-B225-4C9C-BBD7-97893188F215}" presName="points" presStyleCnt="0"/>
      <dgm:spPr/>
    </dgm:pt>
    <dgm:pt modelId="{7766F3B3-E161-4C36-8751-F92FB379F679}" type="pres">
      <dgm:prSet presAssocID="{07D27F72-31CD-4B0D-AECF-52721F2D5978}" presName="compositeA" presStyleCnt="0"/>
      <dgm:spPr/>
    </dgm:pt>
    <dgm:pt modelId="{00A803C9-FE2B-41C5-BC9A-BEA7C0D5AF17}" type="pres">
      <dgm:prSet presAssocID="{07D27F72-31CD-4B0D-AECF-52721F2D5978}" presName="textA" presStyleLbl="revTx" presStyleIdx="0" presStyleCnt="5" custScaleX="157447" custScaleY="100494" custLinFactNeighborX="303" custLinFactNeighborY="66956">
        <dgm:presLayoutVars>
          <dgm:bulletEnabled val="1"/>
        </dgm:presLayoutVars>
      </dgm:prSet>
      <dgm:spPr/>
    </dgm:pt>
    <dgm:pt modelId="{B0BC6FC9-86BC-4372-83E7-2838DC5ED6EF}" type="pres">
      <dgm:prSet presAssocID="{07D27F72-31CD-4B0D-AECF-52721F2D5978}" presName="circleA" presStyleLbl="node1" presStyleIdx="0" presStyleCnt="5" custLinFactY="100526" custLinFactNeighborX="-6936" custLinFactNeighborY="200000"/>
      <dgm:spPr/>
    </dgm:pt>
    <dgm:pt modelId="{1B6496CB-537D-4764-9340-F158E4D5A423}" type="pres">
      <dgm:prSet presAssocID="{07D27F72-31CD-4B0D-AECF-52721F2D5978}" presName="spaceA" presStyleCnt="0"/>
      <dgm:spPr/>
    </dgm:pt>
    <dgm:pt modelId="{A55030D0-D8FE-4D08-B583-070D14EE9330}" type="pres">
      <dgm:prSet presAssocID="{D1804872-099D-48B0-A4B4-B292586EFC77}" presName="space" presStyleCnt="0"/>
      <dgm:spPr/>
    </dgm:pt>
    <dgm:pt modelId="{456CB77A-BFFF-4BDD-93BC-B26E1C6D6BB7}" type="pres">
      <dgm:prSet presAssocID="{CD5AC479-E943-4038-92B5-B374BBA37480}" presName="compositeB" presStyleCnt="0"/>
      <dgm:spPr/>
    </dgm:pt>
    <dgm:pt modelId="{4C423325-EB02-4E90-B0A2-084F6F125A8C}" type="pres">
      <dgm:prSet presAssocID="{CD5AC479-E943-4038-92B5-B374BBA37480}" presName="textB" presStyleLbl="revTx" presStyleIdx="1" presStyleCnt="5" custScaleX="123788" custLinFactNeighborX="-601" custLinFactNeighborY="-35059">
        <dgm:presLayoutVars>
          <dgm:bulletEnabled val="1"/>
        </dgm:presLayoutVars>
      </dgm:prSet>
      <dgm:spPr/>
    </dgm:pt>
    <dgm:pt modelId="{8CF03B2F-5A1F-465D-8096-0A1BDF8D8DDF}" type="pres">
      <dgm:prSet presAssocID="{CD5AC479-E943-4038-92B5-B374BBA37480}" presName="circleB" presStyleLbl="node1" presStyleIdx="1" presStyleCnt="5" custLinFactY="100526" custLinFactNeighborX="-6936" custLinFactNeighborY="200000"/>
      <dgm:spPr/>
    </dgm:pt>
    <dgm:pt modelId="{E7F34971-529D-4EAD-BCF0-DE50226B0C47}" type="pres">
      <dgm:prSet presAssocID="{CD5AC479-E943-4038-92B5-B374BBA37480}" presName="spaceB" presStyleCnt="0"/>
      <dgm:spPr/>
    </dgm:pt>
    <dgm:pt modelId="{AB59A256-5876-42AC-A97D-332D3EBDD57E}" type="pres">
      <dgm:prSet presAssocID="{4721B993-4CBC-4BD3-9FF2-25E90EC6EB03}" presName="space" presStyleCnt="0"/>
      <dgm:spPr/>
    </dgm:pt>
    <dgm:pt modelId="{06F34C4C-C0A8-4514-A1C1-DFB9B149BAFC}" type="pres">
      <dgm:prSet presAssocID="{549E5842-5C1A-4349-9A6D-25329A38FDBD}" presName="compositeA" presStyleCnt="0"/>
      <dgm:spPr/>
    </dgm:pt>
    <dgm:pt modelId="{0E43D75A-1E95-462D-8A54-46FE24E312AD}" type="pres">
      <dgm:prSet presAssocID="{549E5842-5C1A-4349-9A6D-25329A38FDBD}" presName="textA" presStyleLbl="revTx" presStyleIdx="2" presStyleCnt="5" custScaleX="183532" custScaleY="103653" custLinFactNeighborX="-6128" custLinFactNeighborY="68036">
        <dgm:presLayoutVars>
          <dgm:bulletEnabled val="1"/>
        </dgm:presLayoutVars>
      </dgm:prSet>
      <dgm:spPr/>
    </dgm:pt>
    <dgm:pt modelId="{FC6F0B09-C385-42ED-A5E0-9DB3947BC047}" type="pres">
      <dgm:prSet presAssocID="{549E5842-5C1A-4349-9A6D-25329A38FDBD}" presName="circleA" presStyleLbl="node1" presStyleIdx="2" presStyleCnt="5" custLinFactY="100526" custLinFactNeighborX="-6936" custLinFactNeighborY="200000"/>
      <dgm:spPr/>
    </dgm:pt>
    <dgm:pt modelId="{BA84BCC8-C19D-4872-90DC-C166C9CD709E}" type="pres">
      <dgm:prSet presAssocID="{549E5842-5C1A-4349-9A6D-25329A38FDBD}" presName="spaceA" presStyleCnt="0"/>
      <dgm:spPr/>
    </dgm:pt>
    <dgm:pt modelId="{62070376-49F3-47EC-9B9B-334577CB0FD4}" type="pres">
      <dgm:prSet presAssocID="{8E397D16-DA70-44CA-A706-9F5351BE719A}" presName="space" presStyleCnt="0"/>
      <dgm:spPr/>
    </dgm:pt>
    <dgm:pt modelId="{E4BD66EC-1CD9-4541-8390-8BB25CA1714A}" type="pres">
      <dgm:prSet presAssocID="{F98C1357-DE38-4675-BC16-67354A25124E}" presName="compositeB" presStyleCnt="0"/>
      <dgm:spPr/>
    </dgm:pt>
    <dgm:pt modelId="{89895D6A-5A93-4AB3-8541-0C0741CEBC7B}" type="pres">
      <dgm:prSet presAssocID="{F98C1357-DE38-4675-BC16-67354A25124E}" presName="textB" presStyleLbl="revTx" presStyleIdx="3" presStyleCnt="5" custScaleX="106807" custLinFactNeighborX="-2160" custLinFactNeighborY="-16308">
        <dgm:presLayoutVars>
          <dgm:bulletEnabled val="1"/>
        </dgm:presLayoutVars>
      </dgm:prSet>
      <dgm:spPr/>
    </dgm:pt>
    <dgm:pt modelId="{D810EC27-DC2A-42F2-8422-9786A8F8B3DB}" type="pres">
      <dgm:prSet presAssocID="{F98C1357-DE38-4675-BC16-67354A25124E}" presName="circleB" presStyleLbl="node1" presStyleIdx="3" presStyleCnt="5" custLinFactY="100526" custLinFactNeighborX="-6936" custLinFactNeighborY="200000"/>
      <dgm:spPr/>
    </dgm:pt>
    <dgm:pt modelId="{8EA6DE93-C7BF-4415-A967-97E3DA61A5E7}" type="pres">
      <dgm:prSet presAssocID="{F98C1357-DE38-4675-BC16-67354A25124E}" presName="spaceB" presStyleCnt="0"/>
      <dgm:spPr/>
    </dgm:pt>
    <dgm:pt modelId="{DBBF3E0F-F041-4E79-A0E4-5A1096D22085}" type="pres">
      <dgm:prSet presAssocID="{2ED0485A-468E-4EB4-B024-0D6C06CF322A}" presName="space" presStyleCnt="0"/>
      <dgm:spPr/>
    </dgm:pt>
    <dgm:pt modelId="{A478AE87-E7DF-4237-89C8-0E13E06A5C9C}" type="pres">
      <dgm:prSet presAssocID="{0F71C322-89F3-47B6-AB34-59B97E2568E8}" presName="compositeA" presStyleCnt="0"/>
      <dgm:spPr/>
    </dgm:pt>
    <dgm:pt modelId="{F848E6EA-15C0-4CCD-9905-F97306B6CA91}" type="pres">
      <dgm:prSet presAssocID="{0F71C322-89F3-47B6-AB34-59B97E2568E8}" presName="textA" presStyleLbl="revTx" presStyleIdx="4" presStyleCnt="5" custScaleX="105834" custScaleY="101341" custLinFactNeighborX="8041" custLinFactNeighborY="72255">
        <dgm:presLayoutVars>
          <dgm:bulletEnabled val="1"/>
        </dgm:presLayoutVars>
      </dgm:prSet>
      <dgm:spPr/>
    </dgm:pt>
    <dgm:pt modelId="{8726C360-3C31-4028-A02E-5D28CF9D625A}" type="pres">
      <dgm:prSet presAssocID="{0F71C322-89F3-47B6-AB34-59B97E2568E8}" presName="circleA" presStyleLbl="node1" presStyleIdx="4" presStyleCnt="5" custLinFactY="100526" custLinFactNeighborX="-6936" custLinFactNeighborY="200000"/>
      <dgm:spPr/>
    </dgm:pt>
    <dgm:pt modelId="{94FC4829-9BB3-4A82-96CC-852777B935D6}" type="pres">
      <dgm:prSet presAssocID="{0F71C322-89F3-47B6-AB34-59B97E2568E8}" presName="spaceA" presStyleCnt="0"/>
      <dgm:spPr/>
    </dgm:pt>
  </dgm:ptLst>
  <dgm:cxnLst>
    <dgm:cxn modelId="{23762303-B57C-4D93-8E66-1A715F8566BD}" srcId="{CD0EE38B-B225-4C9C-BBD7-97893188F215}" destId="{F98C1357-DE38-4675-BC16-67354A25124E}" srcOrd="3" destOrd="0" parTransId="{2B35074A-03A5-493B-B367-EED5ECB4C423}" sibTransId="{2ED0485A-468E-4EB4-B024-0D6C06CF322A}"/>
    <dgm:cxn modelId="{D1BEA434-2CCC-4B76-85AB-95B05871D91D}" type="presOf" srcId="{07D27F72-31CD-4B0D-AECF-52721F2D5978}" destId="{00A803C9-FE2B-41C5-BC9A-BEA7C0D5AF17}" srcOrd="0" destOrd="0" presId="urn:microsoft.com/office/officeart/2005/8/layout/hProcess11"/>
    <dgm:cxn modelId="{4A209560-B39A-4BF5-822F-788E36A05638}" srcId="{CD0EE38B-B225-4C9C-BBD7-97893188F215}" destId="{CD5AC479-E943-4038-92B5-B374BBA37480}" srcOrd="1" destOrd="0" parTransId="{90C35DA6-0829-431D-A6BD-BAF86BF78C7E}" sibTransId="{4721B993-4CBC-4BD3-9FF2-25E90EC6EB03}"/>
    <dgm:cxn modelId="{5108797D-546F-48B5-93BB-552D81DEFC5E}" type="presOf" srcId="{549E5842-5C1A-4349-9A6D-25329A38FDBD}" destId="{0E43D75A-1E95-462D-8A54-46FE24E312AD}" srcOrd="0" destOrd="0" presId="urn:microsoft.com/office/officeart/2005/8/layout/hProcess11"/>
    <dgm:cxn modelId="{B82994AA-7884-4AA1-A267-92F66AA68E55}" type="presOf" srcId="{0F71C322-89F3-47B6-AB34-59B97E2568E8}" destId="{F848E6EA-15C0-4CCD-9905-F97306B6CA91}" srcOrd="0" destOrd="0" presId="urn:microsoft.com/office/officeart/2005/8/layout/hProcess11"/>
    <dgm:cxn modelId="{D2A75AB1-D51E-402E-A4B1-FD228712A222}" srcId="{CD0EE38B-B225-4C9C-BBD7-97893188F215}" destId="{0F71C322-89F3-47B6-AB34-59B97E2568E8}" srcOrd="4" destOrd="0" parTransId="{81F6E3BA-E099-413E-846A-B962EA8F1B27}" sibTransId="{B85C93E4-5470-49B0-B4A8-2DD48AB87B41}"/>
    <dgm:cxn modelId="{424E13BB-30AA-4822-83CF-A88BE4E57F6A}" srcId="{CD0EE38B-B225-4C9C-BBD7-97893188F215}" destId="{07D27F72-31CD-4B0D-AECF-52721F2D5978}" srcOrd="0" destOrd="0" parTransId="{9344884C-D8D2-4689-BC73-43AE33B5237E}" sibTransId="{D1804872-099D-48B0-A4B4-B292586EFC77}"/>
    <dgm:cxn modelId="{FB78D1CD-FC29-48BF-8BEE-3C87189B8C4B}" type="presOf" srcId="{CD0EE38B-B225-4C9C-BBD7-97893188F215}" destId="{014E032F-B3A8-4694-B5C7-3A764368B713}" srcOrd="0" destOrd="0" presId="urn:microsoft.com/office/officeart/2005/8/layout/hProcess11"/>
    <dgm:cxn modelId="{094EB2CF-80BC-4F71-B07E-C7C03A4C2142}" srcId="{CD0EE38B-B225-4C9C-BBD7-97893188F215}" destId="{549E5842-5C1A-4349-9A6D-25329A38FDBD}" srcOrd="2" destOrd="0" parTransId="{340E906A-7E36-4E92-B5E6-C2D0C5F56357}" sibTransId="{8E397D16-DA70-44CA-A706-9F5351BE719A}"/>
    <dgm:cxn modelId="{D26084D1-8E28-43FF-B273-BA7D7F2778DC}" type="presOf" srcId="{CD5AC479-E943-4038-92B5-B374BBA37480}" destId="{4C423325-EB02-4E90-B0A2-084F6F125A8C}" srcOrd="0" destOrd="0" presId="urn:microsoft.com/office/officeart/2005/8/layout/hProcess11"/>
    <dgm:cxn modelId="{7BF5DED5-7082-4D53-A94E-3750EF3E23CF}" type="presOf" srcId="{F98C1357-DE38-4675-BC16-67354A25124E}" destId="{89895D6A-5A93-4AB3-8541-0C0741CEBC7B}" srcOrd="0" destOrd="0" presId="urn:microsoft.com/office/officeart/2005/8/layout/hProcess11"/>
    <dgm:cxn modelId="{FFC4E51A-0E59-4C87-A8D0-EA9872CC86A0}" type="presParOf" srcId="{014E032F-B3A8-4694-B5C7-3A764368B713}" destId="{9CD50BAB-FD0C-486C-A401-78D7CC947B8D}" srcOrd="0" destOrd="0" presId="urn:microsoft.com/office/officeart/2005/8/layout/hProcess11"/>
    <dgm:cxn modelId="{E09EC848-BE8E-4CF4-A25C-4AA7F4AF1169}" type="presParOf" srcId="{014E032F-B3A8-4694-B5C7-3A764368B713}" destId="{A4BEA2D2-47B4-4D4E-8FD9-99EA5EDA16D6}" srcOrd="1" destOrd="0" presId="urn:microsoft.com/office/officeart/2005/8/layout/hProcess11"/>
    <dgm:cxn modelId="{17FD1D7B-3DCE-49AD-B172-A64DA85A26C0}" type="presParOf" srcId="{A4BEA2D2-47B4-4D4E-8FD9-99EA5EDA16D6}" destId="{7766F3B3-E161-4C36-8751-F92FB379F679}" srcOrd="0" destOrd="0" presId="urn:microsoft.com/office/officeart/2005/8/layout/hProcess11"/>
    <dgm:cxn modelId="{360A4979-AD0E-494D-A322-252F081F07DA}" type="presParOf" srcId="{7766F3B3-E161-4C36-8751-F92FB379F679}" destId="{00A803C9-FE2B-41C5-BC9A-BEA7C0D5AF17}" srcOrd="0" destOrd="0" presId="urn:microsoft.com/office/officeart/2005/8/layout/hProcess11"/>
    <dgm:cxn modelId="{7F1F4CFB-45C1-4EA7-A70E-5A45A6F28D85}" type="presParOf" srcId="{7766F3B3-E161-4C36-8751-F92FB379F679}" destId="{B0BC6FC9-86BC-4372-83E7-2838DC5ED6EF}" srcOrd="1" destOrd="0" presId="urn:microsoft.com/office/officeart/2005/8/layout/hProcess11"/>
    <dgm:cxn modelId="{CA5713C2-0E1F-4AE0-90FF-DC91235A9154}" type="presParOf" srcId="{7766F3B3-E161-4C36-8751-F92FB379F679}" destId="{1B6496CB-537D-4764-9340-F158E4D5A423}" srcOrd="2" destOrd="0" presId="urn:microsoft.com/office/officeart/2005/8/layout/hProcess11"/>
    <dgm:cxn modelId="{00E25792-D771-407A-8ACF-3E4121E9DF2A}" type="presParOf" srcId="{A4BEA2D2-47B4-4D4E-8FD9-99EA5EDA16D6}" destId="{A55030D0-D8FE-4D08-B583-070D14EE9330}" srcOrd="1" destOrd="0" presId="urn:microsoft.com/office/officeart/2005/8/layout/hProcess11"/>
    <dgm:cxn modelId="{61FC7C2A-E77A-416C-8BD8-54B857537FE8}" type="presParOf" srcId="{A4BEA2D2-47B4-4D4E-8FD9-99EA5EDA16D6}" destId="{456CB77A-BFFF-4BDD-93BC-B26E1C6D6BB7}" srcOrd="2" destOrd="0" presId="urn:microsoft.com/office/officeart/2005/8/layout/hProcess11"/>
    <dgm:cxn modelId="{EF6CAC5D-44EA-4A3C-B77E-B496078BDAC1}" type="presParOf" srcId="{456CB77A-BFFF-4BDD-93BC-B26E1C6D6BB7}" destId="{4C423325-EB02-4E90-B0A2-084F6F125A8C}" srcOrd="0" destOrd="0" presId="urn:microsoft.com/office/officeart/2005/8/layout/hProcess11"/>
    <dgm:cxn modelId="{E32E3C08-3EA3-4E7C-B523-75EBE2451898}" type="presParOf" srcId="{456CB77A-BFFF-4BDD-93BC-B26E1C6D6BB7}" destId="{8CF03B2F-5A1F-465D-8096-0A1BDF8D8DDF}" srcOrd="1" destOrd="0" presId="urn:microsoft.com/office/officeart/2005/8/layout/hProcess11"/>
    <dgm:cxn modelId="{CBD52401-7F05-4A7F-84B0-A9A95BE0667D}" type="presParOf" srcId="{456CB77A-BFFF-4BDD-93BC-B26E1C6D6BB7}" destId="{E7F34971-529D-4EAD-BCF0-DE50226B0C47}" srcOrd="2" destOrd="0" presId="urn:microsoft.com/office/officeart/2005/8/layout/hProcess11"/>
    <dgm:cxn modelId="{F11DC5FF-2D2E-43F3-A6EF-F4D2236B0F43}" type="presParOf" srcId="{A4BEA2D2-47B4-4D4E-8FD9-99EA5EDA16D6}" destId="{AB59A256-5876-42AC-A97D-332D3EBDD57E}" srcOrd="3" destOrd="0" presId="urn:microsoft.com/office/officeart/2005/8/layout/hProcess11"/>
    <dgm:cxn modelId="{590E8238-9817-4510-91E0-F2E93E798B16}" type="presParOf" srcId="{A4BEA2D2-47B4-4D4E-8FD9-99EA5EDA16D6}" destId="{06F34C4C-C0A8-4514-A1C1-DFB9B149BAFC}" srcOrd="4" destOrd="0" presId="urn:microsoft.com/office/officeart/2005/8/layout/hProcess11"/>
    <dgm:cxn modelId="{168F5634-D357-4313-9E71-2ABF44962853}" type="presParOf" srcId="{06F34C4C-C0A8-4514-A1C1-DFB9B149BAFC}" destId="{0E43D75A-1E95-462D-8A54-46FE24E312AD}" srcOrd="0" destOrd="0" presId="urn:microsoft.com/office/officeart/2005/8/layout/hProcess11"/>
    <dgm:cxn modelId="{BD7414DE-9550-4B53-98CC-422650F1E0FC}" type="presParOf" srcId="{06F34C4C-C0A8-4514-A1C1-DFB9B149BAFC}" destId="{FC6F0B09-C385-42ED-A5E0-9DB3947BC047}" srcOrd="1" destOrd="0" presId="urn:microsoft.com/office/officeart/2005/8/layout/hProcess11"/>
    <dgm:cxn modelId="{22E2BD15-5B1B-410D-BAFF-4E668134DE8D}" type="presParOf" srcId="{06F34C4C-C0A8-4514-A1C1-DFB9B149BAFC}" destId="{BA84BCC8-C19D-4872-90DC-C166C9CD709E}" srcOrd="2" destOrd="0" presId="urn:microsoft.com/office/officeart/2005/8/layout/hProcess11"/>
    <dgm:cxn modelId="{FD29685C-F3CA-4614-8847-3B61DCFBC2FF}" type="presParOf" srcId="{A4BEA2D2-47B4-4D4E-8FD9-99EA5EDA16D6}" destId="{62070376-49F3-47EC-9B9B-334577CB0FD4}" srcOrd="5" destOrd="0" presId="urn:microsoft.com/office/officeart/2005/8/layout/hProcess11"/>
    <dgm:cxn modelId="{0AF192AD-8913-43D7-B6E6-56DBAFC6518A}" type="presParOf" srcId="{A4BEA2D2-47B4-4D4E-8FD9-99EA5EDA16D6}" destId="{E4BD66EC-1CD9-4541-8390-8BB25CA1714A}" srcOrd="6" destOrd="0" presId="urn:microsoft.com/office/officeart/2005/8/layout/hProcess11"/>
    <dgm:cxn modelId="{27AA1023-F9CF-40F9-AC52-4F4530E685F2}" type="presParOf" srcId="{E4BD66EC-1CD9-4541-8390-8BB25CA1714A}" destId="{89895D6A-5A93-4AB3-8541-0C0741CEBC7B}" srcOrd="0" destOrd="0" presId="urn:microsoft.com/office/officeart/2005/8/layout/hProcess11"/>
    <dgm:cxn modelId="{52BE6534-B0F7-468D-8008-6EE7ED42DA4F}" type="presParOf" srcId="{E4BD66EC-1CD9-4541-8390-8BB25CA1714A}" destId="{D810EC27-DC2A-42F2-8422-9786A8F8B3DB}" srcOrd="1" destOrd="0" presId="urn:microsoft.com/office/officeart/2005/8/layout/hProcess11"/>
    <dgm:cxn modelId="{780C2FF7-DB40-4D79-B24A-A17C9AAD6ED3}" type="presParOf" srcId="{E4BD66EC-1CD9-4541-8390-8BB25CA1714A}" destId="{8EA6DE93-C7BF-4415-A967-97E3DA61A5E7}" srcOrd="2" destOrd="0" presId="urn:microsoft.com/office/officeart/2005/8/layout/hProcess11"/>
    <dgm:cxn modelId="{57C44380-B998-4223-829C-1A2A01CCDFBF}" type="presParOf" srcId="{A4BEA2D2-47B4-4D4E-8FD9-99EA5EDA16D6}" destId="{DBBF3E0F-F041-4E79-A0E4-5A1096D22085}" srcOrd="7" destOrd="0" presId="urn:microsoft.com/office/officeart/2005/8/layout/hProcess11"/>
    <dgm:cxn modelId="{29C1C7C1-E689-4B68-A690-22B09F31FBB5}" type="presParOf" srcId="{A4BEA2D2-47B4-4D4E-8FD9-99EA5EDA16D6}" destId="{A478AE87-E7DF-4237-89C8-0E13E06A5C9C}" srcOrd="8" destOrd="0" presId="urn:microsoft.com/office/officeart/2005/8/layout/hProcess11"/>
    <dgm:cxn modelId="{AFEA1199-7922-47BD-A972-B3892D9A0018}" type="presParOf" srcId="{A478AE87-E7DF-4237-89C8-0E13E06A5C9C}" destId="{F848E6EA-15C0-4CCD-9905-F97306B6CA91}" srcOrd="0" destOrd="0" presId="urn:microsoft.com/office/officeart/2005/8/layout/hProcess11"/>
    <dgm:cxn modelId="{446B81B4-C65F-4AEE-85BE-F5417B8637A6}" type="presParOf" srcId="{A478AE87-E7DF-4237-89C8-0E13E06A5C9C}" destId="{8726C360-3C31-4028-A02E-5D28CF9D625A}" srcOrd="1" destOrd="0" presId="urn:microsoft.com/office/officeart/2005/8/layout/hProcess11"/>
    <dgm:cxn modelId="{94324F0C-5DAE-4556-BC0E-482270B5C8E8}" type="presParOf" srcId="{A478AE87-E7DF-4237-89C8-0E13E06A5C9C}" destId="{94FC4829-9BB3-4A82-96CC-852777B935D6}" srcOrd="2" destOrd="0" presId="urn:microsoft.com/office/officeart/2005/8/layout/hProcess1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C7FA0970-822C-4F07-9B4B-9A4717FF30C7}" type="doc">
      <dgm:prSet loTypeId="urn:microsoft.com/office/officeart/2008/layout/VerticalCurvedList" loCatId="list" qsTypeId="urn:microsoft.com/office/officeart/2005/8/quickstyle/simple1" qsCatId="simple" csTypeId="urn:microsoft.com/office/officeart/2005/8/colors/accent4_1" csCatId="accent4" phldr="1"/>
      <dgm:spPr/>
    </dgm:pt>
    <dgm:pt modelId="{E99AFF53-2588-4FFC-9B06-C1ADADDE647B}">
      <dgm:prSet phldrT="[Szöveg]" custT="1"/>
      <dgm:spPr>
        <a:ln>
          <a:noFill/>
        </a:ln>
      </dgm:spPr>
      <dgm:t>
        <a:bodyPr/>
        <a:lstStyle/>
        <a:p>
          <a:pPr marL="266700" indent="0" algn="l">
            <a:lnSpc>
              <a:spcPct val="120000"/>
            </a:lnSpc>
            <a:spcAft>
              <a:spcPts val="0"/>
            </a:spcAft>
          </a:pPr>
          <a:r>
            <a:rPr lang="hu-HU" sz="2400" b="1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40–50</a:t>
          </a:r>
          <a:r>
            <a:rPr lang="hu-HU" sz="2400" b="1" baseline="30000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0</a:t>
          </a:r>
          <a:r>
            <a:rPr lang="hu-HU" sz="2400" b="1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C-os vizet </a:t>
          </a:r>
          <a:r>
            <a:rPr lang="hu-HU" sz="2400" dirty="0">
              <a:latin typeface="Arial" panose="020B0604020202020204" pitchFamily="34" charset="0"/>
              <a:cs typeface="Arial" panose="020B0604020202020204" pitchFamily="34" charset="0"/>
            </a:rPr>
            <a:t>engedjünk a mosogatótartályba. </a:t>
          </a:r>
        </a:p>
      </dgm:t>
    </dgm:pt>
    <dgm:pt modelId="{C953EBE9-5AE5-4D54-B9DD-BD96A153F54C}" type="parTrans" cxnId="{89041A0C-4E02-475D-9635-FD01C8500733}">
      <dgm:prSet/>
      <dgm:spPr/>
      <dgm:t>
        <a:bodyPr/>
        <a:lstStyle/>
        <a:p>
          <a:endParaRPr lang="hu-HU" sz="2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45F7222-C556-4B66-ABC0-2AE1FBD06D7F}" type="sibTrans" cxnId="{89041A0C-4E02-475D-9635-FD01C8500733}">
      <dgm:prSet/>
      <dgm:spPr/>
      <dgm:t>
        <a:bodyPr/>
        <a:lstStyle/>
        <a:p>
          <a:endParaRPr lang="hu-HU" sz="2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7CE8B4E-9824-4ED1-A9C2-7BD18CD726F6}">
      <dgm:prSet custT="1"/>
      <dgm:spPr>
        <a:ln>
          <a:noFill/>
        </a:ln>
      </dgm:spPr>
      <dgm:t>
        <a:bodyPr/>
        <a:lstStyle/>
        <a:p>
          <a:r>
            <a:rPr lang="hu-HU" sz="2400" dirty="0">
              <a:latin typeface="Arial" panose="020B0604020202020204" pitchFamily="34" charset="0"/>
              <a:cs typeface="Arial" panose="020B0604020202020204" pitchFamily="34" charset="0"/>
            </a:rPr>
            <a:t>Adjuk hozzá a </a:t>
          </a:r>
          <a:r>
            <a:rPr lang="hu-HU" sz="2400" b="1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mosogatószert és a zsíroldószert</a:t>
          </a:r>
          <a:r>
            <a:rPr lang="hu-HU" sz="2400" dirty="0">
              <a:latin typeface="Arial" panose="020B0604020202020204" pitchFamily="34" charset="0"/>
              <a:cs typeface="Arial" panose="020B0604020202020204" pitchFamily="34" charset="0"/>
            </a:rPr>
            <a:t>. </a:t>
          </a:r>
        </a:p>
      </dgm:t>
    </dgm:pt>
    <dgm:pt modelId="{B31936A6-23FD-48E5-B841-50A86D4B41CD}" type="parTrans" cxnId="{1B24CA0E-4663-4493-933C-D5FDD5E48B09}">
      <dgm:prSet/>
      <dgm:spPr/>
      <dgm:t>
        <a:bodyPr/>
        <a:lstStyle/>
        <a:p>
          <a:endParaRPr lang="hu-HU" sz="2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537F40A-5244-4C33-9BAA-55047635F78A}" type="sibTrans" cxnId="{1B24CA0E-4663-4493-933C-D5FDD5E48B09}">
      <dgm:prSet/>
      <dgm:spPr/>
      <dgm:t>
        <a:bodyPr/>
        <a:lstStyle/>
        <a:p>
          <a:endParaRPr lang="hu-HU" sz="2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F6282D3-7A55-4D28-866A-836C4FA133E1}">
      <dgm:prSet custT="1"/>
      <dgm:spPr>
        <a:ln>
          <a:noFill/>
        </a:ln>
      </dgm:spPr>
      <dgm:t>
        <a:bodyPr/>
        <a:lstStyle/>
        <a:p>
          <a:r>
            <a:rPr lang="hu-HU" sz="2400" dirty="0">
              <a:latin typeface="Arial" panose="020B0604020202020204" pitchFamily="34" charset="0"/>
              <a:cs typeface="Arial" panose="020B0604020202020204" pitchFamily="34" charset="0"/>
            </a:rPr>
            <a:t>Merítsük bele az </a:t>
          </a:r>
          <a:r>
            <a:rPr lang="hu-HU" sz="2400" dirty="0" err="1">
              <a:latin typeface="Arial" panose="020B0604020202020204" pitchFamily="34" charset="0"/>
              <a:cs typeface="Arial" panose="020B0604020202020204" pitchFamily="34" charset="0"/>
            </a:rPr>
            <a:t>oldatos</a:t>
          </a:r>
          <a:r>
            <a:rPr lang="hu-HU" sz="2400" dirty="0">
              <a:latin typeface="Arial" panose="020B0604020202020204" pitchFamily="34" charset="0"/>
              <a:cs typeface="Arial" panose="020B0604020202020204" pitchFamily="34" charset="0"/>
            </a:rPr>
            <a:t> vízbe a koszos edényt. </a:t>
          </a:r>
          <a:r>
            <a:rPr lang="hu-HU" sz="2400" b="1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Tisztítsuk meg a felületét</a:t>
          </a:r>
          <a:r>
            <a:rPr lang="hu-HU" sz="2400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hu-HU" sz="2400" dirty="0">
              <a:latin typeface="Arial" panose="020B0604020202020204" pitchFamily="34" charset="0"/>
              <a:cs typeface="Arial" panose="020B0604020202020204" pitchFamily="34" charset="0"/>
            </a:rPr>
            <a:t>mosogatókefe vagy </a:t>
          </a:r>
          <a:r>
            <a:rPr lang="hu-HU" sz="2400" dirty="0" err="1">
              <a:latin typeface="Arial" panose="020B0604020202020204" pitchFamily="34" charset="0"/>
              <a:cs typeface="Arial" panose="020B0604020202020204" pitchFamily="34" charset="0"/>
            </a:rPr>
            <a:t>dörzsike</a:t>
          </a:r>
          <a:r>
            <a:rPr lang="hu-HU" sz="2400" dirty="0">
              <a:latin typeface="Arial" panose="020B0604020202020204" pitchFamily="34" charset="0"/>
              <a:cs typeface="Arial" panose="020B0604020202020204" pitchFamily="34" charset="0"/>
            </a:rPr>
            <a:t> segítségével.</a:t>
          </a:r>
        </a:p>
      </dgm:t>
    </dgm:pt>
    <dgm:pt modelId="{0E41D197-FEB3-431A-81E5-5C7E73295688}" type="parTrans" cxnId="{CF3E481F-1041-4B3A-B5E6-D4D3CAEDC8DA}">
      <dgm:prSet/>
      <dgm:spPr/>
      <dgm:t>
        <a:bodyPr/>
        <a:lstStyle/>
        <a:p>
          <a:endParaRPr lang="hu-HU" sz="2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591AE54-5EFB-497E-874D-29E9EB9CAC20}" type="sibTrans" cxnId="{CF3E481F-1041-4B3A-B5E6-D4D3CAEDC8DA}">
      <dgm:prSet/>
      <dgm:spPr/>
      <dgm:t>
        <a:bodyPr/>
        <a:lstStyle/>
        <a:p>
          <a:endParaRPr lang="hu-HU" sz="2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EF54395-C9DE-47E8-9D6B-8A858BAB0DCE}">
      <dgm:prSet custT="1"/>
      <dgm:spPr>
        <a:ln>
          <a:noFill/>
        </a:ln>
      </dgm:spPr>
      <dgm:t>
        <a:bodyPr/>
        <a:lstStyle/>
        <a:p>
          <a:endParaRPr lang="hu-HU" sz="2400" dirty="0">
            <a:latin typeface="Arial" panose="020B0604020202020204" pitchFamily="34" charset="0"/>
            <a:cs typeface="Arial" panose="020B0604020202020204" pitchFamily="34" charset="0"/>
          </a:endParaRPr>
        </a:p>
        <a:p>
          <a:r>
            <a:rPr lang="hu-HU" sz="2400" dirty="0">
              <a:latin typeface="Arial" panose="020B0604020202020204" pitchFamily="34" charset="0"/>
              <a:cs typeface="Arial" panose="020B0604020202020204" pitchFamily="34" charset="0"/>
            </a:rPr>
            <a:t>A </a:t>
          </a:r>
          <a:r>
            <a:rPr lang="hu-HU" sz="2400" b="1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zsíroldó oldatot addig lehet használni, amíg van zsíroldó hatása</a:t>
          </a:r>
          <a:r>
            <a:rPr lang="hu-HU" sz="2400" b="1" dirty="0">
              <a:latin typeface="Arial" panose="020B0604020202020204" pitchFamily="34" charset="0"/>
              <a:cs typeface="Arial" panose="020B0604020202020204" pitchFamily="34" charset="0"/>
            </a:rPr>
            <a:t>. </a:t>
          </a:r>
          <a:r>
            <a:rPr lang="hu-HU" sz="2400" b="0" dirty="0">
              <a:latin typeface="Arial" panose="020B0604020202020204" pitchFamily="34" charset="0"/>
              <a:cs typeface="Arial" panose="020B0604020202020204" pitchFamily="34" charset="0"/>
            </a:rPr>
            <a:t>Ha a víz felszínén zsírfoltok jelennek meg, akkor </a:t>
          </a:r>
          <a:r>
            <a:rPr lang="hu-HU" sz="2400" dirty="0">
              <a:latin typeface="Arial" panose="020B0604020202020204" pitchFamily="34" charset="0"/>
              <a:cs typeface="Arial" panose="020B0604020202020204" pitchFamily="34" charset="0"/>
            </a:rPr>
            <a:t>ki kell cserélni a mosószeres oldatot. </a:t>
          </a:r>
        </a:p>
      </dgm:t>
    </dgm:pt>
    <dgm:pt modelId="{FD63EE6F-79C8-47DF-B6CC-1E7B880F0612}" type="parTrans" cxnId="{25252CA3-B203-4A0B-9AF1-7F0995CC1795}">
      <dgm:prSet/>
      <dgm:spPr/>
      <dgm:t>
        <a:bodyPr/>
        <a:lstStyle/>
        <a:p>
          <a:endParaRPr lang="hu-HU" sz="2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D9B2B96-8BE8-4369-B964-19A11D45B5BF}" type="sibTrans" cxnId="{25252CA3-B203-4A0B-9AF1-7F0995CC1795}">
      <dgm:prSet/>
      <dgm:spPr/>
      <dgm:t>
        <a:bodyPr/>
        <a:lstStyle/>
        <a:p>
          <a:endParaRPr lang="hu-HU" sz="2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6359034-463A-485A-B23A-56428E524C3A}">
      <dgm:prSet custT="1"/>
      <dgm:spPr>
        <a:ln>
          <a:noFill/>
        </a:ln>
      </dgm:spPr>
      <dgm:t>
        <a:bodyPr/>
        <a:lstStyle/>
        <a:p>
          <a:r>
            <a:rPr lang="hu-HU" sz="2400" dirty="0">
              <a:latin typeface="Arial" panose="020B0604020202020204" pitchFamily="34" charset="0"/>
              <a:cs typeface="Arial" panose="020B0604020202020204" pitchFamily="34" charset="0"/>
            </a:rPr>
            <a:t>A zsíroldás után </a:t>
          </a:r>
          <a:r>
            <a:rPr lang="hu-HU" sz="2400" b="1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le kell öblíteni az edényt</a:t>
          </a:r>
          <a:r>
            <a:rPr lang="hu-HU" sz="2400" dirty="0">
              <a:latin typeface="Arial" panose="020B0604020202020204" pitchFamily="34" charset="0"/>
              <a:cs typeface="Arial" panose="020B0604020202020204" pitchFamily="34" charset="0"/>
            </a:rPr>
            <a:t>. </a:t>
          </a:r>
          <a:br>
            <a:rPr lang="hu-HU" sz="2400" dirty="0"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hu-HU" sz="2400" dirty="0">
              <a:latin typeface="Arial" panose="020B0604020202020204" pitchFamily="34" charset="0"/>
              <a:cs typeface="Arial" panose="020B0604020202020204" pitchFamily="34" charset="0"/>
            </a:rPr>
            <a:t>Öblítés után következhet a fertőtlenítés. </a:t>
          </a:r>
        </a:p>
      </dgm:t>
    </dgm:pt>
    <dgm:pt modelId="{8D0A6F4F-F335-46FC-83FA-BF10FB2F0DE7}" type="parTrans" cxnId="{3C1FE0B9-CA5B-4CD1-A4E5-BA4C902EE38D}">
      <dgm:prSet/>
      <dgm:spPr/>
      <dgm:t>
        <a:bodyPr/>
        <a:lstStyle/>
        <a:p>
          <a:endParaRPr lang="hu-HU" sz="2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D0F15A2-E0B0-4ECF-8DC6-A7C889E2CFF8}" type="sibTrans" cxnId="{3C1FE0B9-CA5B-4CD1-A4E5-BA4C902EE38D}">
      <dgm:prSet/>
      <dgm:spPr/>
      <dgm:t>
        <a:bodyPr/>
        <a:lstStyle/>
        <a:p>
          <a:endParaRPr lang="hu-HU" sz="2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FEDF7C9-F9EE-4C6C-81AE-FCDBAD8E4E3B}" type="pres">
      <dgm:prSet presAssocID="{C7FA0970-822C-4F07-9B4B-9A4717FF30C7}" presName="Name0" presStyleCnt="0">
        <dgm:presLayoutVars>
          <dgm:chMax val="7"/>
          <dgm:chPref val="7"/>
          <dgm:dir/>
        </dgm:presLayoutVars>
      </dgm:prSet>
      <dgm:spPr/>
    </dgm:pt>
    <dgm:pt modelId="{E138CE7A-A8B6-48E0-878C-1708BD695954}" type="pres">
      <dgm:prSet presAssocID="{C7FA0970-822C-4F07-9B4B-9A4717FF30C7}" presName="Name1" presStyleCnt="0"/>
      <dgm:spPr/>
    </dgm:pt>
    <dgm:pt modelId="{B3ADE056-050C-4B49-A95D-4881E81FE9A3}" type="pres">
      <dgm:prSet presAssocID="{C7FA0970-822C-4F07-9B4B-9A4717FF30C7}" presName="cycle" presStyleCnt="0"/>
      <dgm:spPr/>
    </dgm:pt>
    <dgm:pt modelId="{AA45CBAB-097F-4444-8CC0-D4A0E64E10EE}" type="pres">
      <dgm:prSet presAssocID="{C7FA0970-822C-4F07-9B4B-9A4717FF30C7}" presName="srcNode" presStyleLbl="node1" presStyleIdx="0" presStyleCnt="5"/>
      <dgm:spPr/>
    </dgm:pt>
    <dgm:pt modelId="{1FAFDCC9-88E3-4CEB-B2A2-715187E5E141}" type="pres">
      <dgm:prSet presAssocID="{C7FA0970-822C-4F07-9B4B-9A4717FF30C7}" presName="conn" presStyleLbl="parChTrans1D2" presStyleIdx="0" presStyleCnt="1"/>
      <dgm:spPr/>
    </dgm:pt>
    <dgm:pt modelId="{28DC02DD-538B-4AE2-8DBA-397CB3D8F0CD}" type="pres">
      <dgm:prSet presAssocID="{C7FA0970-822C-4F07-9B4B-9A4717FF30C7}" presName="extraNode" presStyleLbl="node1" presStyleIdx="0" presStyleCnt="5"/>
      <dgm:spPr/>
    </dgm:pt>
    <dgm:pt modelId="{6B6B1FD9-512E-4201-86A6-D526A3D3CF89}" type="pres">
      <dgm:prSet presAssocID="{C7FA0970-822C-4F07-9B4B-9A4717FF30C7}" presName="dstNode" presStyleLbl="node1" presStyleIdx="0" presStyleCnt="5"/>
      <dgm:spPr/>
    </dgm:pt>
    <dgm:pt modelId="{CE23557B-9EB4-44F1-AADB-27472FC7EEA5}" type="pres">
      <dgm:prSet presAssocID="{E99AFF53-2588-4FFC-9B06-C1ADADDE647B}" presName="text_1" presStyleLbl="node1" presStyleIdx="0" presStyleCnt="5">
        <dgm:presLayoutVars>
          <dgm:bulletEnabled val="1"/>
        </dgm:presLayoutVars>
      </dgm:prSet>
      <dgm:spPr/>
    </dgm:pt>
    <dgm:pt modelId="{A45955D6-F0F8-44FC-B0C9-37BE24C752E5}" type="pres">
      <dgm:prSet presAssocID="{E99AFF53-2588-4FFC-9B06-C1ADADDE647B}" presName="accent_1" presStyleCnt="0"/>
      <dgm:spPr/>
    </dgm:pt>
    <dgm:pt modelId="{C7F84FF6-87F4-4A4C-93B4-2EB4DDF5121C}" type="pres">
      <dgm:prSet presAssocID="{E99AFF53-2588-4FFC-9B06-C1ADADDE647B}" presName="accentRepeatNode" presStyleLbl="solidFgAcc1" presStyleIdx="0" presStyleCnt="5"/>
      <dgm:spPr/>
    </dgm:pt>
    <dgm:pt modelId="{3F733A04-538B-4565-BC05-D06BE335D5D9}" type="pres">
      <dgm:prSet presAssocID="{67CE8B4E-9824-4ED1-A9C2-7BD18CD726F6}" presName="text_2" presStyleLbl="node1" presStyleIdx="1" presStyleCnt="5">
        <dgm:presLayoutVars>
          <dgm:bulletEnabled val="1"/>
        </dgm:presLayoutVars>
      </dgm:prSet>
      <dgm:spPr/>
    </dgm:pt>
    <dgm:pt modelId="{F8154EFB-B858-440D-A715-C406F2E0B299}" type="pres">
      <dgm:prSet presAssocID="{67CE8B4E-9824-4ED1-A9C2-7BD18CD726F6}" presName="accent_2" presStyleCnt="0"/>
      <dgm:spPr/>
    </dgm:pt>
    <dgm:pt modelId="{6789612D-BAEC-4DED-A365-0CB18607FC1E}" type="pres">
      <dgm:prSet presAssocID="{67CE8B4E-9824-4ED1-A9C2-7BD18CD726F6}" presName="accentRepeatNode" presStyleLbl="solidFgAcc1" presStyleIdx="1" presStyleCnt="5"/>
      <dgm:spPr/>
    </dgm:pt>
    <dgm:pt modelId="{924BD5AB-AB02-4554-85A5-D9E14957EF06}" type="pres">
      <dgm:prSet presAssocID="{0F6282D3-7A55-4D28-866A-836C4FA133E1}" presName="text_3" presStyleLbl="node1" presStyleIdx="2" presStyleCnt="5">
        <dgm:presLayoutVars>
          <dgm:bulletEnabled val="1"/>
        </dgm:presLayoutVars>
      </dgm:prSet>
      <dgm:spPr/>
    </dgm:pt>
    <dgm:pt modelId="{A32064CA-0C05-4C37-A55A-3C77B4F83868}" type="pres">
      <dgm:prSet presAssocID="{0F6282D3-7A55-4D28-866A-836C4FA133E1}" presName="accent_3" presStyleCnt="0"/>
      <dgm:spPr/>
    </dgm:pt>
    <dgm:pt modelId="{B6A851D7-39CB-4388-9EAB-2F01C46BE1C9}" type="pres">
      <dgm:prSet presAssocID="{0F6282D3-7A55-4D28-866A-836C4FA133E1}" presName="accentRepeatNode" presStyleLbl="solidFgAcc1" presStyleIdx="2" presStyleCnt="5"/>
      <dgm:spPr/>
    </dgm:pt>
    <dgm:pt modelId="{54B83361-B12B-4F01-B081-93E5AA066847}" type="pres">
      <dgm:prSet presAssocID="{DEF54395-C9DE-47E8-9D6B-8A858BAB0DCE}" presName="text_4" presStyleLbl="node1" presStyleIdx="3" presStyleCnt="5" custLinFactNeighborX="826" custLinFactNeighborY="-22634">
        <dgm:presLayoutVars>
          <dgm:bulletEnabled val="1"/>
        </dgm:presLayoutVars>
      </dgm:prSet>
      <dgm:spPr/>
    </dgm:pt>
    <dgm:pt modelId="{CAB442FF-E813-4FA2-815B-423EBE17C196}" type="pres">
      <dgm:prSet presAssocID="{DEF54395-C9DE-47E8-9D6B-8A858BAB0DCE}" presName="accent_4" presStyleCnt="0"/>
      <dgm:spPr/>
    </dgm:pt>
    <dgm:pt modelId="{376DF33C-90A5-446E-917D-10BF3AB51A1F}" type="pres">
      <dgm:prSet presAssocID="{DEF54395-C9DE-47E8-9D6B-8A858BAB0DCE}" presName="accentRepeatNode" presStyleLbl="solidFgAcc1" presStyleIdx="3" presStyleCnt="5"/>
      <dgm:spPr/>
    </dgm:pt>
    <dgm:pt modelId="{896C4A9D-8BFB-40A5-8913-6607158753B9}" type="pres">
      <dgm:prSet presAssocID="{66359034-463A-485A-B23A-56428E524C3A}" presName="text_5" presStyleLbl="node1" presStyleIdx="4" presStyleCnt="5">
        <dgm:presLayoutVars>
          <dgm:bulletEnabled val="1"/>
        </dgm:presLayoutVars>
      </dgm:prSet>
      <dgm:spPr/>
    </dgm:pt>
    <dgm:pt modelId="{185FA062-71B0-48FD-9A9E-5B04A4902A8F}" type="pres">
      <dgm:prSet presAssocID="{66359034-463A-485A-B23A-56428E524C3A}" presName="accent_5" presStyleCnt="0"/>
      <dgm:spPr/>
    </dgm:pt>
    <dgm:pt modelId="{AE9B813A-84E9-4466-A9FE-A0962971EFC5}" type="pres">
      <dgm:prSet presAssocID="{66359034-463A-485A-B23A-56428E524C3A}" presName="accentRepeatNode" presStyleLbl="solidFgAcc1" presStyleIdx="4" presStyleCnt="5"/>
      <dgm:spPr/>
    </dgm:pt>
  </dgm:ptLst>
  <dgm:cxnLst>
    <dgm:cxn modelId="{89041A0C-4E02-475D-9635-FD01C8500733}" srcId="{C7FA0970-822C-4F07-9B4B-9A4717FF30C7}" destId="{E99AFF53-2588-4FFC-9B06-C1ADADDE647B}" srcOrd="0" destOrd="0" parTransId="{C953EBE9-5AE5-4D54-B9DD-BD96A153F54C}" sibTransId="{845F7222-C556-4B66-ABC0-2AE1FBD06D7F}"/>
    <dgm:cxn modelId="{1B24CA0E-4663-4493-933C-D5FDD5E48B09}" srcId="{C7FA0970-822C-4F07-9B4B-9A4717FF30C7}" destId="{67CE8B4E-9824-4ED1-A9C2-7BD18CD726F6}" srcOrd="1" destOrd="0" parTransId="{B31936A6-23FD-48E5-B841-50A86D4B41CD}" sibTransId="{5537F40A-5244-4C33-9BAA-55047635F78A}"/>
    <dgm:cxn modelId="{CF3E481F-1041-4B3A-B5E6-D4D3CAEDC8DA}" srcId="{C7FA0970-822C-4F07-9B4B-9A4717FF30C7}" destId="{0F6282D3-7A55-4D28-866A-836C4FA133E1}" srcOrd="2" destOrd="0" parTransId="{0E41D197-FEB3-431A-81E5-5C7E73295688}" sibTransId="{6591AE54-5EFB-497E-874D-29E9EB9CAC20}"/>
    <dgm:cxn modelId="{2C4C7226-5A55-4A59-A381-1F70132381FC}" type="presOf" srcId="{E99AFF53-2588-4FFC-9B06-C1ADADDE647B}" destId="{CE23557B-9EB4-44F1-AADB-27472FC7EEA5}" srcOrd="0" destOrd="0" presId="urn:microsoft.com/office/officeart/2008/layout/VerticalCurvedList"/>
    <dgm:cxn modelId="{AD2D453F-B569-460A-9EF3-042BB0225E19}" type="presOf" srcId="{66359034-463A-485A-B23A-56428E524C3A}" destId="{896C4A9D-8BFB-40A5-8913-6607158753B9}" srcOrd="0" destOrd="0" presId="urn:microsoft.com/office/officeart/2008/layout/VerticalCurvedList"/>
    <dgm:cxn modelId="{C5546462-E89A-4CA8-9B55-363B88C945A9}" type="presOf" srcId="{C7FA0970-822C-4F07-9B4B-9A4717FF30C7}" destId="{8FEDF7C9-F9EE-4C6C-81AE-FCDBAD8E4E3B}" srcOrd="0" destOrd="0" presId="urn:microsoft.com/office/officeart/2008/layout/VerticalCurvedList"/>
    <dgm:cxn modelId="{225D8068-9CDD-48F8-8427-40E93FC90630}" type="presOf" srcId="{67CE8B4E-9824-4ED1-A9C2-7BD18CD726F6}" destId="{3F733A04-538B-4565-BC05-D06BE335D5D9}" srcOrd="0" destOrd="0" presId="urn:microsoft.com/office/officeart/2008/layout/VerticalCurvedList"/>
    <dgm:cxn modelId="{25252CA3-B203-4A0B-9AF1-7F0995CC1795}" srcId="{C7FA0970-822C-4F07-9B4B-9A4717FF30C7}" destId="{DEF54395-C9DE-47E8-9D6B-8A858BAB0DCE}" srcOrd="3" destOrd="0" parTransId="{FD63EE6F-79C8-47DF-B6CC-1E7B880F0612}" sibTransId="{9D9B2B96-8BE8-4369-B964-19A11D45B5BF}"/>
    <dgm:cxn modelId="{025D03B5-B03D-40D8-8A2D-FE9F34565D01}" type="presOf" srcId="{845F7222-C556-4B66-ABC0-2AE1FBD06D7F}" destId="{1FAFDCC9-88E3-4CEB-B2A2-715187E5E141}" srcOrd="0" destOrd="0" presId="urn:microsoft.com/office/officeart/2008/layout/VerticalCurvedList"/>
    <dgm:cxn modelId="{3C1FE0B9-CA5B-4CD1-A4E5-BA4C902EE38D}" srcId="{C7FA0970-822C-4F07-9B4B-9A4717FF30C7}" destId="{66359034-463A-485A-B23A-56428E524C3A}" srcOrd="4" destOrd="0" parTransId="{8D0A6F4F-F335-46FC-83FA-BF10FB2F0DE7}" sibTransId="{1D0F15A2-E0B0-4ECF-8DC6-A7C889E2CFF8}"/>
    <dgm:cxn modelId="{3C6E37CE-99EC-4126-8467-473DC98546D4}" type="presOf" srcId="{DEF54395-C9DE-47E8-9D6B-8A858BAB0DCE}" destId="{54B83361-B12B-4F01-B081-93E5AA066847}" srcOrd="0" destOrd="0" presId="urn:microsoft.com/office/officeart/2008/layout/VerticalCurvedList"/>
    <dgm:cxn modelId="{036DF4EB-B666-4002-B277-D5508DF43DE8}" type="presOf" srcId="{0F6282D3-7A55-4D28-866A-836C4FA133E1}" destId="{924BD5AB-AB02-4554-85A5-D9E14957EF06}" srcOrd="0" destOrd="0" presId="urn:microsoft.com/office/officeart/2008/layout/VerticalCurvedList"/>
    <dgm:cxn modelId="{E1BDC3F7-C444-44B0-9E24-640FC05D9163}" type="presParOf" srcId="{8FEDF7C9-F9EE-4C6C-81AE-FCDBAD8E4E3B}" destId="{E138CE7A-A8B6-48E0-878C-1708BD695954}" srcOrd="0" destOrd="0" presId="urn:microsoft.com/office/officeart/2008/layout/VerticalCurvedList"/>
    <dgm:cxn modelId="{EA225A35-6E4C-455C-94F6-A9FCFA92A523}" type="presParOf" srcId="{E138CE7A-A8B6-48E0-878C-1708BD695954}" destId="{B3ADE056-050C-4B49-A95D-4881E81FE9A3}" srcOrd="0" destOrd="0" presId="urn:microsoft.com/office/officeart/2008/layout/VerticalCurvedList"/>
    <dgm:cxn modelId="{8743C31B-3750-49F9-B38C-58B3776EAFC8}" type="presParOf" srcId="{B3ADE056-050C-4B49-A95D-4881E81FE9A3}" destId="{AA45CBAB-097F-4444-8CC0-D4A0E64E10EE}" srcOrd="0" destOrd="0" presId="urn:microsoft.com/office/officeart/2008/layout/VerticalCurvedList"/>
    <dgm:cxn modelId="{2245FA6E-85AC-477E-B58A-C9ADA3309928}" type="presParOf" srcId="{B3ADE056-050C-4B49-A95D-4881E81FE9A3}" destId="{1FAFDCC9-88E3-4CEB-B2A2-715187E5E141}" srcOrd="1" destOrd="0" presId="urn:microsoft.com/office/officeart/2008/layout/VerticalCurvedList"/>
    <dgm:cxn modelId="{F1B677D6-6200-497A-AE0C-E775FD75DB5C}" type="presParOf" srcId="{B3ADE056-050C-4B49-A95D-4881E81FE9A3}" destId="{28DC02DD-538B-4AE2-8DBA-397CB3D8F0CD}" srcOrd="2" destOrd="0" presId="urn:microsoft.com/office/officeart/2008/layout/VerticalCurvedList"/>
    <dgm:cxn modelId="{D83FDE29-B65D-4EE8-836A-0BB1876B2077}" type="presParOf" srcId="{B3ADE056-050C-4B49-A95D-4881E81FE9A3}" destId="{6B6B1FD9-512E-4201-86A6-D526A3D3CF89}" srcOrd="3" destOrd="0" presId="urn:microsoft.com/office/officeart/2008/layout/VerticalCurvedList"/>
    <dgm:cxn modelId="{163A3E62-48CC-4D1A-8AE1-A0E63BE4EEAC}" type="presParOf" srcId="{E138CE7A-A8B6-48E0-878C-1708BD695954}" destId="{CE23557B-9EB4-44F1-AADB-27472FC7EEA5}" srcOrd="1" destOrd="0" presId="urn:microsoft.com/office/officeart/2008/layout/VerticalCurvedList"/>
    <dgm:cxn modelId="{5B72656D-3E4B-43A9-8AC6-CC50BF574B9F}" type="presParOf" srcId="{E138CE7A-A8B6-48E0-878C-1708BD695954}" destId="{A45955D6-F0F8-44FC-B0C9-37BE24C752E5}" srcOrd="2" destOrd="0" presId="urn:microsoft.com/office/officeart/2008/layout/VerticalCurvedList"/>
    <dgm:cxn modelId="{BEF8E3DD-7921-477A-8DC0-D945088F49B8}" type="presParOf" srcId="{A45955D6-F0F8-44FC-B0C9-37BE24C752E5}" destId="{C7F84FF6-87F4-4A4C-93B4-2EB4DDF5121C}" srcOrd="0" destOrd="0" presId="urn:microsoft.com/office/officeart/2008/layout/VerticalCurvedList"/>
    <dgm:cxn modelId="{42224A95-A0F4-41BB-8822-0AD27F568F10}" type="presParOf" srcId="{E138CE7A-A8B6-48E0-878C-1708BD695954}" destId="{3F733A04-538B-4565-BC05-D06BE335D5D9}" srcOrd="3" destOrd="0" presId="urn:microsoft.com/office/officeart/2008/layout/VerticalCurvedList"/>
    <dgm:cxn modelId="{03A4BFA8-49FE-4E00-9632-25CA4617D343}" type="presParOf" srcId="{E138CE7A-A8B6-48E0-878C-1708BD695954}" destId="{F8154EFB-B858-440D-A715-C406F2E0B299}" srcOrd="4" destOrd="0" presId="urn:microsoft.com/office/officeart/2008/layout/VerticalCurvedList"/>
    <dgm:cxn modelId="{B2433CDB-FFB1-4647-A615-ACD1443FB909}" type="presParOf" srcId="{F8154EFB-B858-440D-A715-C406F2E0B299}" destId="{6789612D-BAEC-4DED-A365-0CB18607FC1E}" srcOrd="0" destOrd="0" presId="urn:microsoft.com/office/officeart/2008/layout/VerticalCurvedList"/>
    <dgm:cxn modelId="{73B9DE72-1ECD-4271-A5A8-FFC55A385EAB}" type="presParOf" srcId="{E138CE7A-A8B6-48E0-878C-1708BD695954}" destId="{924BD5AB-AB02-4554-85A5-D9E14957EF06}" srcOrd="5" destOrd="0" presId="urn:microsoft.com/office/officeart/2008/layout/VerticalCurvedList"/>
    <dgm:cxn modelId="{18A6CC5F-7A5F-4506-8361-C1D6B8784C35}" type="presParOf" srcId="{E138CE7A-A8B6-48E0-878C-1708BD695954}" destId="{A32064CA-0C05-4C37-A55A-3C77B4F83868}" srcOrd="6" destOrd="0" presId="urn:microsoft.com/office/officeart/2008/layout/VerticalCurvedList"/>
    <dgm:cxn modelId="{46F83052-9E1A-4116-8256-DDF472DA2BAB}" type="presParOf" srcId="{A32064CA-0C05-4C37-A55A-3C77B4F83868}" destId="{B6A851D7-39CB-4388-9EAB-2F01C46BE1C9}" srcOrd="0" destOrd="0" presId="urn:microsoft.com/office/officeart/2008/layout/VerticalCurvedList"/>
    <dgm:cxn modelId="{CDD36AD5-FFF6-489B-8DDD-CE0A8DC6FD00}" type="presParOf" srcId="{E138CE7A-A8B6-48E0-878C-1708BD695954}" destId="{54B83361-B12B-4F01-B081-93E5AA066847}" srcOrd="7" destOrd="0" presId="urn:microsoft.com/office/officeart/2008/layout/VerticalCurvedList"/>
    <dgm:cxn modelId="{6834D1B7-AA31-4916-A3FC-7D6D5A1204EF}" type="presParOf" srcId="{E138CE7A-A8B6-48E0-878C-1708BD695954}" destId="{CAB442FF-E813-4FA2-815B-423EBE17C196}" srcOrd="8" destOrd="0" presId="urn:microsoft.com/office/officeart/2008/layout/VerticalCurvedList"/>
    <dgm:cxn modelId="{63306411-EB94-45DE-9DDD-9CA796E3F222}" type="presParOf" srcId="{CAB442FF-E813-4FA2-815B-423EBE17C196}" destId="{376DF33C-90A5-446E-917D-10BF3AB51A1F}" srcOrd="0" destOrd="0" presId="urn:microsoft.com/office/officeart/2008/layout/VerticalCurvedList"/>
    <dgm:cxn modelId="{E88EE59B-1A03-4DD1-8D6B-1593C59F63D1}" type="presParOf" srcId="{E138CE7A-A8B6-48E0-878C-1708BD695954}" destId="{896C4A9D-8BFB-40A5-8913-6607158753B9}" srcOrd="9" destOrd="0" presId="urn:microsoft.com/office/officeart/2008/layout/VerticalCurvedList"/>
    <dgm:cxn modelId="{92D53080-1096-4D03-B983-A893EC3C75D1}" type="presParOf" srcId="{E138CE7A-A8B6-48E0-878C-1708BD695954}" destId="{185FA062-71B0-48FD-9A9E-5B04A4902A8F}" srcOrd="10" destOrd="0" presId="urn:microsoft.com/office/officeart/2008/layout/VerticalCurvedList"/>
    <dgm:cxn modelId="{EE4579DE-1D78-412A-A5EC-C42DBAE06721}" type="presParOf" srcId="{185FA062-71B0-48FD-9A9E-5B04A4902A8F}" destId="{AE9B813A-84E9-4466-A9FE-A0962971EFC5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C7FA0970-822C-4F07-9B4B-9A4717FF30C7}" type="doc">
      <dgm:prSet loTypeId="urn:microsoft.com/office/officeart/2008/layout/VerticalCurvedList" loCatId="list" qsTypeId="urn:microsoft.com/office/officeart/2005/8/quickstyle/simple1" qsCatId="simple" csTypeId="urn:microsoft.com/office/officeart/2005/8/colors/accent2_1" csCatId="accent2" phldr="1"/>
      <dgm:spPr/>
    </dgm:pt>
    <dgm:pt modelId="{E99AFF53-2588-4FFC-9B06-C1ADADDE647B}">
      <dgm:prSet phldrT="[Szöveg]" custT="1"/>
      <dgm:spPr>
        <a:ln>
          <a:noFill/>
        </a:ln>
      </dgm:spPr>
      <dgm:t>
        <a:bodyPr/>
        <a:lstStyle/>
        <a:p>
          <a:pPr marL="266700" indent="0" algn="l">
            <a:lnSpc>
              <a:spcPct val="120000"/>
            </a:lnSpc>
            <a:spcAft>
              <a:spcPts val="0"/>
            </a:spcAft>
          </a:pPr>
          <a:r>
            <a:rPr lang="hu-HU" sz="2400" dirty="0">
              <a:latin typeface="Arial" panose="020B0604020202020204" pitchFamily="34" charset="0"/>
              <a:cs typeface="Arial" panose="020B0604020202020204" pitchFamily="34" charset="0"/>
            </a:rPr>
            <a:t>A fertőtlenítőszerből </a:t>
          </a:r>
          <a:r>
            <a:rPr lang="hu-HU" sz="2400" b="1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vizes oldat</a:t>
          </a:r>
          <a:r>
            <a:rPr lang="hu-HU" sz="2400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ot </a:t>
          </a:r>
          <a:r>
            <a:rPr lang="hu-HU" sz="2400" dirty="0">
              <a:latin typeface="Arial" panose="020B0604020202020204" pitchFamily="34" charset="0"/>
              <a:cs typeface="Arial" panose="020B0604020202020204" pitchFamily="34" charset="0"/>
            </a:rPr>
            <a:t>készítünk a szer használati utasítása alapján. </a:t>
          </a:r>
        </a:p>
      </dgm:t>
    </dgm:pt>
    <dgm:pt modelId="{C953EBE9-5AE5-4D54-B9DD-BD96A153F54C}" type="parTrans" cxnId="{89041A0C-4E02-475D-9635-FD01C8500733}">
      <dgm:prSet/>
      <dgm:spPr/>
      <dgm:t>
        <a:bodyPr/>
        <a:lstStyle/>
        <a:p>
          <a:endParaRPr lang="hu-HU" sz="2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45F7222-C556-4B66-ABC0-2AE1FBD06D7F}" type="sibTrans" cxnId="{89041A0C-4E02-475D-9635-FD01C8500733}">
      <dgm:prSet/>
      <dgm:spPr/>
      <dgm:t>
        <a:bodyPr/>
        <a:lstStyle/>
        <a:p>
          <a:endParaRPr lang="hu-HU" sz="2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7CE8B4E-9824-4ED1-A9C2-7BD18CD726F6}">
      <dgm:prSet custT="1"/>
      <dgm:spPr>
        <a:ln>
          <a:noFill/>
        </a:ln>
      </dgm:spPr>
      <dgm:t>
        <a:bodyPr/>
        <a:lstStyle/>
        <a:p>
          <a:r>
            <a:rPr lang="hu-HU" sz="2400" dirty="0">
              <a:latin typeface="Arial" panose="020B0604020202020204" pitchFamily="34" charset="0"/>
              <a:cs typeface="Arial" panose="020B0604020202020204" pitchFamily="34" charset="0"/>
            </a:rPr>
            <a:t>A fertőtlenítőszeres vízbe </a:t>
          </a:r>
          <a:r>
            <a:rPr lang="hu-HU" sz="2400" b="1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áztassuk be az edényeket</a:t>
          </a:r>
          <a:r>
            <a:rPr lang="hu-HU" sz="2400" dirty="0">
              <a:latin typeface="Arial" panose="020B0604020202020204" pitchFamily="34" charset="0"/>
              <a:cs typeface="Arial" panose="020B0604020202020204" pitchFamily="34" charset="0"/>
            </a:rPr>
            <a:t>, és mossuk le a felületüket. A fertőtlenítő oldat teljesen lepje el az edényeket. </a:t>
          </a:r>
        </a:p>
      </dgm:t>
    </dgm:pt>
    <dgm:pt modelId="{B31936A6-23FD-48E5-B841-50A86D4B41CD}" type="parTrans" cxnId="{1B24CA0E-4663-4493-933C-D5FDD5E48B09}">
      <dgm:prSet/>
      <dgm:spPr/>
      <dgm:t>
        <a:bodyPr/>
        <a:lstStyle/>
        <a:p>
          <a:endParaRPr lang="hu-HU" sz="2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537F40A-5244-4C33-9BAA-55047635F78A}" type="sibTrans" cxnId="{1B24CA0E-4663-4493-933C-D5FDD5E48B09}">
      <dgm:prSet/>
      <dgm:spPr/>
      <dgm:t>
        <a:bodyPr/>
        <a:lstStyle/>
        <a:p>
          <a:endParaRPr lang="hu-HU" sz="2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F6282D3-7A55-4D28-866A-836C4FA133E1}">
      <dgm:prSet custT="1"/>
      <dgm:spPr>
        <a:ln>
          <a:noFill/>
        </a:ln>
      </dgm:spPr>
      <dgm:t>
        <a:bodyPr/>
        <a:lstStyle/>
        <a:p>
          <a:r>
            <a:rPr lang="hu-HU" sz="2400" dirty="0">
              <a:latin typeface="Arial" panose="020B0604020202020204" pitchFamily="34" charset="0"/>
              <a:cs typeface="Arial" panose="020B0604020202020204" pitchFamily="34" charset="0"/>
            </a:rPr>
            <a:t>Az edényeket az előírt ideig (például 10 perc) </a:t>
          </a:r>
          <a:r>
            <a:rPr lang="hu-HU" sz="2400" b="1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hagyjuk állni </a:t>
          </a:r>
          <a:br>
            <a:rPr lang="hu-HU" sz="2400" b="1" dirty="0"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hu-HU" sz="2400" dirty="0">
              <a:latin typeface="Arial" panose="020B0604020202020204" pitchFamily="34" charset="0"/>
              <a:cs typeface="Arial" panose="020B0604020202020204" pitchFamily="34" charset="0"/>
            </a:rPr>
            <a:t>a fertőtlenítőszeres vízben. </a:t>
          </a:r>
        </a:p>
      </dgm:t>
    </dgm:pt>
    <dgm:pt modelId="{0E41D197-FEB3-431A-81E5-5C7E73295688}" type="parTrans" cxnId="{CF3E481F-1041-4B3A-B5E6-D4D3CAEDC8DA}">
      <dgm:prSet/>
      <dgm:spPr/>
      <dgm:t>
        <a:bodyPr/>
        <a:lstStyle/>
        <a:p>
          <a:endParaRPr lang="hu-HU" sz="2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591AE54-5EFB-497E-874D-29E9EB9CAC20}" type="sibTrans" cxnId="{CF3E481F-1041-4B3A-B5E6-D4D3CAEDC8DA}">
      <dgm:prSet/>
      <dgm:spPr/>
      <dgm:t>
        <a:bodyPr/>
        <a:lstStyle/>
        <a:p>
          <a:endParaRPr lang="hu-HU" sz="2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EF54395-C9DE-47E8-9D6B-8A858BAB0DCE}">
      <dgm:prSet custT="1"/>
      <dgm:spPr>
        <a:ln>
          <a:noFill/>
        </a:ln>
      </dgm:spPr>
      <dgm:t>
        <a:bodyPr/>
        <a:lstStyle/>
        <a:p>
          <a:endParaRPr lang="hu-HU" sz="2400" dirty="0">
            <a:latin typeface="Arial" panose="020B0604020202020204" pitchFamily="34" charset="0"/>
            <a:cs typeface="Arial" panose="020B0604020202020204" pitchFamily="34" charset="0"/>
          </a:endParaRPr>
        </a:p>
        <a:p>
          <a:r>
            <a:rPr lang="hu-HU" sz="2400" dirty="0">
              <a:latin typeface="Arial" panose="020B0604020202020204" pitchFamily="34" charset="0"/>
              <a:cs typeface="Arial" panose="020B0604020202020204" pitchFamily="34" charset="0"/>
            </a:rPr>
            <a:t>A </a:t>
          </a:r>
          <a:r>
            <a:rPr lang="hu-HU" sz="2400" dirty="0" err="1">
              <a:latin typeface="Arial" panose="020B0604020202020204" pitchFamily="34" charset="0"/>
              <a:cs typeface="Arial" panose="020B0604020202020204" pitchFamily="34" charset="0"/>
            </a:rPr>
            <a:t>klórtartalmú</a:t>
          </a:r>
          <a:r>
            <a:rPr lang="hu-HU" sz="2400" dirty="0">
              <a:latin typeface="Arial" panose="020B0604020202020204" pitchFamily="34" charset="0"/>
              <a:cs typeface="Arial" panose="020B0604020202020204" pitchFamily="34" charset="0"/>
            </a:rPr>
            <a:t> fertőtlenítőszeres oldat </a:t>
          </a:r>
          <a:r>
            <a:rPr lang="hu-HU" sz="2400" b="1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addig hatásos, amíg a klór szaga érezhető</a:t>
          </a:r>
          <a:r>
            <a:rPr lang="hu-HU" sz="2400" dirty="0">
              <a:latin typeface="Arial" panose="020B0604020202020204" pitchFamily="34" charset="0"/>
              <a:cs typeface="Arial" panose="020B0604020202020204" pitchFamily="34" charset="0"/>
            </a:rPr>
            <a:t>. Ha nem érzünk már klór szagot, </a:t>
          </a:r>
          <a:br>
            <a:rPr lang="hu-HU" sz="2400" dirty="0"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hu-HU" sz="2400" dirty="0">
              <a:latin typeface="Arial" panose="020B0604020202020204" pitchFamily="34" charset="0"/>
              <a:cs typeface="Arial" panose="020B0604020202020204" pitchFamily="34" charset="0"/>
            </a:rPr>
            <a:t>cseréljük ki a fertőtlenítőszeres oldatot.</a:t>
          </a:r>
        </a:p>
      </dgm:t>
    </dgm:pt>
    <dgm:pt modelId="{FD63EE6F-79C8-47DF-B6CC-1E7B880F0612}" type="parTrans" cxnId="{25252CA3-B203-4A0B-9AF1-7F0995CC1795}">
      <dgm:prSet/>
      <dgm:spPr/>
      <dgm:t>
        <a:bodyPr/>
        <a:lstStyle/>
        <a:p>
          <a:endParaRPr lang="hu-HU" sz="2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D9B2B96-8BE8-4369-B964-19A11D45B5BF}" type="sibTrans" cxnId="{25252CA3-B203-4A0B-9AF1-7F0995CC1795}">
      <dgm:prSet/>
      <dgm:spPr/>
      <dgm:t>
        <a:bodyPr/>
        <a:lstStyle/>
        <a:p>
          <a:endParaRPr lang="hu-HU" sz="2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6359034-463A-485A-B23A-56428E524C3A}">
      <dgm:prSet custT="1"/>
      <dgm:spPr>
        <a:ln>
          <a:noFill/>
        </a:ln>
      </dgm:spPr>
      <dgm:t>
        <a:bodyPr/>
        <a:lstStyle/>
        <a:p>
          <a:r>
            <a:rPr lang="hu-HU" sz="2400" b="1" i="0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Műanyagból készült edényekhez, eszközökhöz</a:t>
          </a:r>
          <a:r>
            <a:rPr lang="hu-HU" sz="2400" i="0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br>
            <a:rPr lang="hu-HU" sz="2400" dirty="0"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hu-HU" sz="2400" dirty="0">
              <a:latin typeface="Arial" panose="020B0604020202020204" pitchFamily="34" charset="0"/>
              <a:cs typeface="Arial" panose="020B0604020202020204" pitchFamily="34" charset="0"/>
            </a:rPr>
            <a:t>kétszer annyi fertőtlenítőszert kell használni!</a:t>
          </a:r>
        </a:p>
      </dgm:t>
    </dgm:pt>
    <dgm:pt modelId="{8D0A6F4F-F335-46FC-83FA-BF10FB2F0DE7}" type="parTrans" cxnId="{3C1FE0B9-CA5B-4CD1-A4E5-BA4C902EE38D}">
      <dgm:prSet/>
      <dgm:spPr/>
      <dgm:t>
        <a:bodyPr/>
        <a:lstStyle/>
        <a:p>
          <a:endParaRPr lang="hu-HU" sz="2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D0F15A2-E0B0-4ECF-8DC6-A7C889E2CFF8}" type="sibTrans" cxnId="{3C1FE0B9-CA5B-4CD1-A4E5-BA4C902EE38D}">
      <dgm:prSet/>
      <dgm:spPr/>
      <dgm:t>
        <a:bodyPr/>
        <a:lstStyle/>
        <a:p>
          <a:endParaRPr lang="hu-HU" sz="2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FEDF7C9-F9EE-4C6C-81AE-FCDBAD8E4E3B}" type="pres">
      <dgm:prSet presAssocID="{C7FA0970-822C-4F07-9B4B-9A4717FF30C7}" presName="Name0" presStyleCnt="0">
        <dgm:presLayoutVars>
          <dgm:chMax val="7"/>
          <dgm:chPref val="7"/>
          <dgm:dir/>
        </dgm:presLayoutVars>
      </dgm:prSet>
      <dgm:spPr/>
    </dgm:pt>
    <dgm:pt modelId="{E138CE7A-A8B6-48E0-878C-1708BD695954}" type="pres">
      <dgm:prSet presAssocID="{C7FA0970-822C-4F07-9B4B-9A4717FF30C7}" presName="Name1" presStyleCnt="0"/>
      <dgm:spPr/>
    </dgm:pt>
    <dgm:pt modelId="{B3ADE056-050C-4B49-A95D-4881E81FE9A3}" type="pres">
      <dgm:prSet presAssocID="{C7FA0970-822C-4F07-9B4B-9A4717FF30C7}" presName="cycle" presStyleCnt="0"/>
      <dgm:spPr/>
    </dgm:pt>
    <dgm:pt modelId="{AA45CBAB-097F-4444-8CC0-D4A0E64E10EE}" type="pres">
      <dgm:prSet presAssocID="{C7FA0970-822C-4F07-9B4B-9A4717FF30C7}" presName="srcNode" presStyleLbl="node1" presStyleIdx="0" presStyleCnt="5"/>
      <dgm:spPr/>
    </dgm:pt>
    <dgm:pt modelId="{1FAFDCC9-88E3-4CEB-B2A2-715187E5E141}" type="pres">
      <dgm:prSet presAssocID="{C7FA0970-822C-4F07-9B4B-9A4717FF30C7}" presName="conn" presStyleLbl="parChTrans1D2" presStyleIdx="0" presStyleCnt="1"/>
      <dgm:spPr/>
    </dgm:pt>
    <dgm:pt modelId="{28DC02DD-538B-4AE2-8DBA-397CB3D8F0CD}" type="pres">
      <dgm:prSet presAssocID="{C7FA0970-822C-4F07-9B4B-9A4717FF30C7}" presName="extraNode" presStyleLbl="node1" presStyleIdx="0" presStyleCnt="5"/>
      <dgm:spPr/>
    </dgm:pt>
    <dgm:pt modelId="{6B6B1FD9-512E-4201-86A6-D526A3D3CF89}" type="pres">
      <dgm:prSet presAssocID="{C7FA0970-822C-4F07-9B4B-9A4717FF30C7}" presName="dstNode" presStyleLbl="node1" presStyleIdx="0" presStyleCnt="5"/>
      <dgm:spPr/>
    </dgm:pt>
    <dgm:pt modelId="{CE23557B-9EB4-44F1-AADB-27472FC7EEA5}" type="pres">
      <dgm:prSet presAssocID="{E99AFF53-2588-4FFC-9B06-C1ADADDE647B}" presName="text_1" presStyleLbl="node1" presStyleIdx="0" presStyleCnt="5">
        <dgm:presLayoutVars>
          <dgm:bulletEnabled val="1"/>
        </dgm:presLayoutVars>
      </dgm:prSet>
      <dgm:spPr/>
    </dgm:pt>
    <dgm:pt modelId="{A45955D6-F0F8-44FC-B0C9-37BE24C752E5}" type="pres">
      <dgm:prSet presAssocID="{E99AFF53-2588-4FFC-9B06-C1ADADDE647B}" presName="accent_1" presStyleCnt="0"/>
      <dgm:spPr/>
    </dgm:pt>
    <dgm:pt modelId="{C7F84FF6-87F4-4A4C-93B4-2EB4DDF5121C}" type="pres">
      <dgm:prSet presAssocID="{E99AFF53-2588-4FFC-9B06-C1ADADDE647B}" presName="accentRepeatNode" presStyleLbl="solidFgAcc1" presStyleIdx="0" presStyleCnt="5"/>
      <dgm:spPr/>
    </dgm:pt>
    <dgm:pt modelId="{3F733A04-538B-4565-BC05-D06BE335D5D9}" type="pres">
      <dgm:prSet presAssocID="{67CE8B4E-9824-4ED1-A9C2-7BD18CD726F6}" presName="text_2" presStyleLbl="node1" presStyleIdx="1" presStyleCnt="5">
        <dgm:presLayoutVars>
          <dgm:bulletEnabled val="1"/>
        </dgm:presLayoutVars>
      </dgm:prSet>
      <dgm:spPr/>
    </dgm:pt>
    <dgm:pt modelId="{F8154EFB-B858-440D-A715-C406F2E0B299}" type="pres">
      <dgm:prSet presAssocID="{67CE8B4E-9824-4ED1-A9C2-7BD18CD726F6}" presName="accent_2" presStyleCnt="0"/>
      <dgm:spPr/>
    </dgm:pt>
    <dgm:pt modelId="{6789612D-BAEC-4DED-A365-0CB18607FC1E}" type="pres">
      <dgm:prSet presAssocID="{67CE8B4E-9824-4ED1-A9C2-7BD18CD726F6}" presName="accentRepeatNode" presStyleLbl="solidFgAcc1" presStyleIdx="1" presStyleCnt="5"/>
      <dgm:spPr/>
    </dgm:pt>
    <dgm:pt modelId="{924BD5AB-AB02-4554-85A5-D9E14957EF06}" type="pres">
      <dgm:prSet presAssocID="{0F6282D3-7A55-4D28-866A-836C4FA133E1}" presName="text_3" presStyleLbl="node1" presStyleIdx="2" presStyleCnt="5">
        <dgm:presLayoutVars>
          <dgm:bulletEnabled val="1"/>
        </dgm:presLayoutVars>
      </dgm:prSet>
      <dgm:spPr/>
    </dgm:pt>
    <dgm:pt modelId="{A32064CA-0C05-4C37-A55A-3C77B4F83868}" type="pres">
      <dgm:prSet presAssocID="{0F6282D3-7A55-4D28-866A-836C4FA133E1}" presName="accent_3" presStyleCnt="0"/>
      <dgm:spPr/>
    </dgm:pt>
    <dgm:pt modelId="{B6A851D7-39CB-4388-9EAB-2F01C46BE1C9}" type="pres">
      <dgm:prSet presAssocID="{0F6282D3-7A55-4D28-866A-836C4FA133E1}" presName="accentRepeatNode" presStyleLbl="solidFgAcc1" presStyleIdx="2" presStyleCnt="5"/>
      <dgm:spPr/>
    </dgm:pt>
    <dgm:pt modelId="{54B83361-B12B-4F01-B081-93E5AA066847}" type="pres">
      <dgm:prSet presAssocID="{DEF54395-C9DE-47E8-9D6B-8A858BAB0DCE}" presName="text_4" presStyleLbl="node1" presStyleIdx="3" presStyleCnt="5" custLinFactNeighborX="826" custLinFactNeighborY="-22634">
        <dgm:presLayoutVars>
          <dgm:bulletEnabled val="1"/>
        </dgm:presLayoutVars>
      </dgm:prSet>
      <dgm:spPr/>
    </dgm:pt>
    <dgm:pt modelId="{CAB442FF-E813-4FA2-815B-423EBE17C196}" type="pres">
      <dgm:prSet presAssocID="{DEF54395-C9DE-47E8-9D6B-8A858BAB0DCE}" presName="accent_4" presStyleCnt="0"/>
      <dgm:spPr/>
    </dgm:pt>
    <dgm:pt modelId="{376DF33C-90A5-446E-917D-10BF3AB51A1F}" type="pres">
      <dgm:prSet presAssocID="{DEF54395-C9DE-47E8-9D6B-8A858BAB0DCE}" presName="accentRepeatNode" presStyleLbl="solidFgAcc1" presStyleIdx="3" presStyleCnt="5"/>
      <dgm:spPr/>
    </dgm:pt>
    <dgm:pt modelId="{896C4A9D-8BFB-40A5-8913-6607158753B9}" type="pres">
      <dgm:prSet presAssocID="{66359034-463A-485A-B23A-56428E524C3A}" presName="text_5" presStyleLbl="node1" presStyleIdx="4" presStyleCnt="5">
        <dgm:presLayoutVars>
          <dgm:bulletEnabled val="1"/>
        </dgm:presLayoutVars>
      </dgm:prSet>
      <dgm:spPr/>
    </dgm:pt>
    <dgm:pt modelId="{185FA062-71B0-48FD-9A9E-5B04A4902A8F}" type="pres">
      <dgm:prSet presAssocID="{66359034-463A-485A-B23A-56428E524C3A}" presName="accent_5" presStyleCnt="0"/>
      <dgm:spPr/>
    </dgm:pt>
    <dgm:pt modelId="{AE9B813A-84E9-4466-A9FE-A0962971EFC5}" type="pres">
      <dgm:prSet presAssocID="{66359034-463A-485A-B23A-56428E524C3A}" presName="accentRepeatNode" presStyleLbl="solidFgAcc1" presStyleIdx="4" presStyleCnt="5"/>
      <dgm:spPr/>
    </dgm:pt>
  </dgm:ptLst>
  <dgm:cxnLst>
    <dgm:cxn modelId="{89041A0C-4E02-475D-9635-FD01C8500733}" srcId="{C7FA0970-822C-4F07-9B4B-9A4717FF30C7}" destId="{E99AFF53-2588-4FFC-9B06-C1ADADDE647B}" srcOrd="0" destOrd="0" parTransId="{C953EBE9-5AE5-4D54-B9DD-BD96A153F54C}" sibTransId="{845F7222-C556-4B66-ABC0-2AE1FBD06D7F}"/>
    <dgm:cxn modelId="{1B24CA0E-4663-4493-933C-D5FDD5E48B09}" srcId="{C7FA0970-822C-4F07-9B4B-9A4717FF30C7}" destId="{67CE8B4E-9824-4ED1-A9C2-7BD18CD726F6}" srcOrd="1" destOrd="0" parTransId="{B31936A6-23FD-48E5-B841-50A86D4B41CD}" sibTransId="{5537F40A-5244-4C33-9BAA-55047635F78A}"/>
    <dgm:cxn modelId="{CF3E481F-1041-4B3A-B5E6-D4D3CAEDC8DA}" srcId="{C7FA0970-822C-4F07-9B4B-9A4717FF30C7}" destId="{0F6282D3-7A55-4D28-866A-836C4FA133E1}" srcOrd="2" destOrd="0" parTransId="{0E41D197-FEB3-431A-81E5-5C7E73295688}" sibTransId="{6591AE54-5EFB-497E-874D-29E9EB9CAC20}"/>
    <dgm:cxn modelId="{2C4C7226-5A55-4A59-A381-1F70132381FC}" type="presOf" srcId="{E99AFF53-2588-4FFC-9B06-C1ADADDE647B}" destId="{CE23557B-9EB4-44F1-AADB-27472FC7EEA5}" srcOrd="0" destOrd="0" presId="urn:microsoft.com/office/officeart/2008/layout/VerticalCurvedList"/>
    <dgm:cxn modelId="{AD2D453F-B569-460A-9EF3-042BB0225E19}" type="presOf" srcId="{66359034-463A-485A-B23A-56428E524C3A}" destId="{896C4A9D-8BFB-40A5-8913-6607158753B9}" srcOrd="0" destOrd="0" presId="urn:microsoft.com/office/officeart/2008/layout/VerticalCurvedList"/>
    <dgm:cxn modelId="{C5546462-E89A-4CA8-9B55-363B88C945A9}" type="presOf" srcId="{C7FA0970-822C-4F07-9B4B-9A4717FF30C7}" destId="{8FEDF7C9-F9EE-4C6C-81AE-FCDBAD8E4E3B}" srcOrd="0" destOrd="0" presId="urn:microsoft.com/office/officeart/2008/layout/VerticalCurvedList"/>
    <dgm:cxn modelId="{225D8068-9CDD-48F8-8427-40E93FC90630}" type="presOf" srcId="{67CE8B4E-9824-4ED1-A9C2-7BD18CD726F6}" destId="{3F733A04-538B-4565-BC05-D06BE335D5D9}" srcOrd="0" destOrd="0" presId="urn:microsoft.com/office/officeart/2008/layout/VerticalCurvedList"/>
    <dgm:cxn modelId="{25252CA3-B203-4A0B-9AF1-7F0995CC1795}" srcId="{C7FA0970-822C-4F07-9B4B-9A4717FF30C7}" destId="{DEF54395-C9DE-47E8-9D6B-8A858BAB0DCE}" srcOrd="3" destOrd="0" parTransId="{FD63EE6F-79C8-47DF-B6CC-1E7B880F0612}" sibTransId="{9D9B2B96-8BE8-4369-B964-19A11D45B5BF}"/>
    <dgm:cxn modelId="{025D03B5-B03D-40D8-8A2D-FE9F34565D01}" type="presOf" srcId="{845F7222-C556-4B66-ABC0-2AE1FBD06D7F}" destId="{1FAFDCC9-88E3-4CEB-B2A2-715187E5E141}" srcOrd="0" destOrd="0" presId="urn:microsoft.com/office/officeart/2008/layout/VerticalCurvedList"/>
    <dgm:cxn modelId="{3C1FE0B9-CA5B-4CD1-A4E5-BA4C902EE38D}" srcId="{C7FA0970-822C-4F07-9B4B-9A4717FF30C7}" destId="{66359034-463A-485A-B23A-56428E524C3A}" srcOrd="4" destOrd="0" parTransId="{8D0A6F4F-F335-46FC-83FA-BF10FB2F0DE7}" sibTransId="{1D0F15A2-E0B0-4ECF-8DC6-A7C889E2CFF8}"/>
    <dgm:cxn modelId="{3C6E37CE-99EC-4126-8467-473DC98546D4}" type="presOf" srcId="{DEF54395-C9DE-47E8-9D6B-8A858BAB0DCE}" destId="{54B83361-B12B-4F01-B081-93E5AA066847}" srcOrd="0" destOrd="0" presId="urn:microsoft.com/office/officeart/2008/layout/VerticalCurvedList"/>
    <dgm:cxn modelId="{036DF4EB-B666-4002-B277-D5508DF43DE8}" type="presOf" srcId="{0F6282D3-7A55-4D28-866A-836C4FA133E1}" destId="{924BD5AB-AB02-4554-85A5-D9E14957EF06}" srcOrd="0" destOrd="0" presId="urn:microsoft.com/office/officeart/2008/layout/VerticalCurvedList"/>
    <dgm:cxn modelId="{E1BDC3F7-C444-44B0-9E24-640FC05D9163}" type="presParOf" srcId="{8FEDF7C9-F9EE-4C6C-81AE-FCDBAD8E4E3B}" destId="{E138CE7A-A8B6-48E0-878C-1708BD695954}" srcOrd="0" destOrd="0" presId="urn:microsoft.com/office/officeart/2008/layout/VerticalCurvedList"/>
    <dgm:cxn modelId="{EA225A35-6E4C-455C-94F6-A9FCFA92A523}" type="presParOf" srcId="{E138CE7A-A8B6-48E0-878C-1708BD695954}" destId="{B3ADE056-050C-4B49-A95D-4881E81FE9A3}" srcOrd="0" destOrd="0" presId="urn:microsoft.com/office/officeart/2008/layout/VerticalCurvedList"/>
    <dgm:cxn modelId="{8743C31B-3750-49F9-B38C-58B3776EAFC8}" type="presParOf" srcId="{B3ADE056-050C-4B49-A95D-4881E81FE9A3}" destId="{AA45CBAB-097F-4444-8CC0-D4A0E64E10EE}" srcOrd="0" destOrd="0" presId="urn:microsoft.com/office/officeart/2008/layout/VerticalCurvedList"/>
    <dgm:cxn modelId="{2245FA6E-85AC-477E-B58A-C9ADA3309928}" type="presParOf" srcId="{B3ADE056-050C-4B49-A95D-4881E81FE9A3}" destId="{1FAFDCC9-88E3-4CEB-B2A2-715187E5E141}" srcOrd="1" destOrd="0" presId="urn:microsoft.com/office/officeart/2008/layout/VerticalCurvedList"/>
    <dgm:cxn modelId="{F1B677D6-6200-497A-AE0C-E775FD75DB5C}" type="presParOf" srcId="{B3ADE056-050C-4B49-A95D-4881E81FE9A3}" destId="{28DC02DD-538B-4AE2-8DBA-397CB3D8F0CD}" srcOrd="2" destOrd="0" presId="urn:microsoft.com/office/officeart/2008/layout/VerticalCurvedList"/>
    <dgm:cxn modelId="{D83FDE29-B65D-4EE8-836A-0BB1876B2077}" type="presParOf" srcId="{B3ADE056-050C-4B49-A95D-4881E81FE9A3}" destId="{6B6B1FD9-512E-4201-86A6-D526A3D3CF89}" srcOrd="3" destOrd="0" presId="urn:microsoft.com/office/officeart/2008/layout/VerticalCurvedList"/>
    <dgm:cxn modelId="{163A3E62-48CC-4D1A-8AE1-A0E63BE4EEAC}" type="presParOf" srcId="{E138CE7A-A8B6-48E0-878C-1708BD695954}" destId="{CE23557B-9EB4-44F1-AADB-27472FC7EEA5}" srcOrd="1" destOrd="0" presId="urn:microsoft.com/office/officeart/2008/layout/VerticalCurvedList"/>
    <dgm:cxn modelId="{5B72656D-3E4B-43A9-8AC6-CC50BF574B9F}" type="presParOf" srcId="{E138CE7A-A8B6-48E0-878C-1708BD695954}" destId="{A45955D6-F0F8-44FC-B0C9-37BE24C752E5}" srcOrd="2" destOrd="0" presId="urn:microsoft.com/office/officeart/2008/layout/VerticalCurvedList"/>
    <dgm:cxn modelId="{BEF8E3DD-7921-477A-8DC0-D945088F49B8}" type="presParOf" srcId="{A45955D6-F0F8-44FC-B0C9-37BE24C752E5}" destId="{C7F84FF6-87F4-4A4C-93B4-2EB4DDF5121C}" srcOrd="0" destOrd="0" presId="urn:microsoft.com/office/officeart/2008/layout/VerticalCurvedList"/>
    <dgm:cxn modelId="{42224A95-A0F4-41BB-8822-0AD27F568F10}" type="presParOf" srcId="{E138CE7A-A8B6-48E0-878C-1708BD695954}" destId="{3F733A04-538B-4565-BC05-D06BE335D5D9}" srcOrd="3" destOrd="0" presId="urn:microsoft.com/office/officeart/2008/layout/VerticalCurvedList"/>
    <dgm:cxn modelId="{03A4BFA8-49FE-4E00-9632-25CA4617D343}" type="presParOf" srcId="{E138CE7A-A8B6-48E0-878C-1708BD695954}" destId="{F8154EFB-B858-440D-A715-C406F2E0B299}" srcOrd="4" destOrd="0" presId="urn:microsoft.com/office/officeart/2008/layout/VerticalCurvedList"/>
    <dgm:cxn modelId="{B2433CDB-FFB1-4647-A615-ACD1443FB909}" type="presParOf" srcId="{F8154EFB-B858-440D-A715-C406F2E0B299}" destId="{6789612D-BAEC-4DED-A365-0CB18607FC1E}" srcOrd="0" destOrd="0" presId="urn:microsoft.com/office/officeart/2008/layout/VerticalCurvedList"/>
    <dgm:cxn modelId="{73B9DE72-1ECD-4271-A5A8-FFC55A385EAB}" type="presParOf" srcId="{E138CE7A-A8B6-48E0-878C-1708BD695954}" destId="{924BD5AB-AB02-4554-85A5-D9E14957EF06}" srcOrd="5" destOrd="0" presId="urn:microsoft.com/office/officeart/2008/layout/VerticalCurvedList"/>
    <dgm:cxn modelId="{18A6CC5F-7A5F-4506-8361-C1D6B8784C35}" type="presParOf" srcId="{E138CE7A-A8B6-48E0-878C-1708BD695954}" destId="{A32064CA-0C05-4C37-A55A-3C77B4F83868}" srcOrd="6" destOrd="0" presId="urn:microsoft.com/office/officeart/2008/layout/VerticalCurvedList"/>
    <dgm:cxn modelId="{46F83052-9E1A-4116-8256-DDF472DA2BAB}" type="presParOf" srcId="{A32064CA-0C05-4C37-A55A-3C77B4F83868}" destId="{B6A851D7-39CB-4388-9EAB-2F01C46BE1C9}" srcOrd="0" destOrd="0" presId="urn:microsoft.com/office/officeart/2008/layout/VerticalCurvedList"/>
    <dgm:cxn modelId="{CDD36AD5-FFF6-489B-8DDD-CE0A8DC6FD00}" type="presParOf" srcId="{E138CE7A-A8B6-48E0-878C-1708BD695954}" destId="{54B83361-B12B-4F01-B081-93E5AA066847}" srcOrd="7" destOrd="0" presId="urn:microsoft.com/office/officeart/2008/layout/VerticalCurvedList"/>
    <dgm:cxn modelId="{6834D1B7-AA31-4916-A3FC-7D6D5A1204EF}" type="presParOf" srcId="{E138CE7A-A8B6-48E0-878C-1708BD695954}" destId="{CAB442FF-E813-4FA2-815B-423EBE17C196}" srcOrd="8" destOrd="0" presId="urn:microsoft.com/office/officeart/2008/layout/VerticalCurvedList"/>
    <dgm:cxn modelId="{63306411-EB94-45DE-9DDD-9CA796E3F222}" type="presParOf" srcId="{CAB442FF-E813-4FA2-815B-423EBE17C196}" destId="{376DF33C-90A5-446E-917D-10BF3AB51A1F}" srcOrd="0" destOrd="0" presId="urn:microsoft.com/office/officeart/2008/layout/VerticalCurvedList"/>
    <dgm:cxn modelId="{E88EE59B-1A03-4DD1-8D6B-1593C59F63D1}" type="presParOf" srcId="{E138CE7A-A8B6-48E0-878C-1708BD695954}" destId="{896C4A9D-8BFB-40A5-8913-6607158753B9}" srcOrd="9" destOrd="0" presId="urn:microsoft.com/office/officeart/2008/layout/VerticalCurvedList"/>
    <dgm:cxn modelId="{92D53080-1096-4D03-B983-A893EC3C75D1}" type="presParOf" srcId="{E138CE7A-A8B6-48E0-878C-1708BD695954}" destId="{185FA062-71B0-48FD-9A9E-5B04A4902A8F}" srcOrd="10" destOrd="0" presId="urn:microsoft.com/office/officeart/2008/layout/VerticalCurvedList"/>
    <dgm:cxn modelId="{EE4579DE-1D78-412A-A5EC-C42DBAE06721}" type="presParOf" srcId="{185FA062-71B0-48FD-9A9E-5B04A4902A8F}" destId="{AE9B813A-84E9-4466-A9FE-A0962971EFC5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C7FA0970-822C-4F07-9B4B-9A4717FF30C7}" type="doc">
      <dgm:prSet loTypeId="urn:microsoft.com/office/officeart/2008/layout/VerticalCurvedList" loCatId="list" qsTypeId="urn:microsoft.com/office/officeart/2005/8/quickstyle/simple1" qsCatId="simple" csTypeId="urn:microsoft.com/office/officeart/2005/8/colors/accent5_1" csCatId="accent5" phldr="1"/>
      <dgm:spPr/>
    </dgm:pt>
    <dgm:pt modelId="{E99AFF53-2588-4FFC-9B06-C1ADADDE647B}">
      <dgm:prSet phldrT="[Szöveg]" custT="1"/>
      <dgm:spPr>
        <a:ln>
          <a:noFill/>
        </a:ln>
      </dgm:spPr>
      <dgm:t>
        <a:bodyPr/>
        <a:lstStyle/>
        <a:p>
          <a:pPr marL="266700" indent="0" algn="l">
            <a:lnSpc>
              <a:spcPct val="120000"/>
            </a:lnSpc>
            <a:spcAft>
              <a:spcPts val="0"/>
            </a:spcAft>
          </a:pPr>
          <a:r>
            <a:rPr lang="hu-HU" sz="2400" dirty="0">
              <a:effectLst/>
              <a:latin typeface="Arial" panose="020B0604020202020204" pitchFamily="34" charset="0"/>
              <a:ea typeface="+mn-ea"/>
              <a:cs typeface="Arial" panose="020B0604020202020204" pitchFamily="34" charset="0"/>
            </a:rPr>
            <a:t>Az öblítést kézmeleg, </a:t>
          </a:r>
          <a:r>
            <a:rPr lang="hu-HU" sz="2400" b="1" dirty="0">
              <a:solidFill>
                <a:schemeClr val="bg2"/>
              </a:solidFill>
              <a:effectLst/>
              <a:latin typeface="Arial" panose="020B0604020202020204" pitchFamily="34" charset="0"/>
              <a:ea typeface="+mn-ea"/>
              <a:cs typeface="Arial" panose="020B0604020202020204" pitchFamily="34" charset="0"/>
            </a:rPr>
            <a:t>40</a:t>
          </a:r>
          <a:r>
            <a:rPr lang="hu-HU" sz="2400" b="1" baseline="30000" dirty="0">
              <a:solidFill>
                <a:schemeClr val="bg2"/>
              </a:solidFill>
              <a:effectLst/>
              <a:latin typeface="Arial" panose="020B0604020202020204" pitchFamily="34" charset="0"/>
              <a:ea typeface="+mn-ea"/>
              <a:cs typeface="Arial" panose="020B0604020202020204" pitchFamily="34" charset="0"/>
            </a:rPr>
            <a:t>0</a:t>
          </a:r>
          <a:r>
            <a:rPr lang="hu-HU" sz="2400" b="1" dirty="0">
              <a:solidFill>
                <a:schemeClr val="bg2"/>
              </a:solidFill>
              <a:effectLst/>
              <a:latin typeface="Arial" panose="020B0604020202020204" pitchFamily="34" charset="0"/>
              <a:ea typeface="+mn-ea"/>
              <a:cs typeface="Arial" panose="020B0604020202020204" pitchFamily="34" charset="0"/>
            </a:rPr>
            <a:t>C-os, folyóvízzel </a:t>
          </a:r>
          <a:r>
            <a:rPr lang="hu-HU" sz="2400" dirty="0">
              <a:effectLst/>
              <a:latin typeface="Arial" panose="020B0604020202020204" pitchFamily="34" charset="0"/>
              <a:ea typeface="+mn-ea"/>
              <a:cs typeface="Arial" panose="020B0604020202020204" pitchFamily="34" charset="0"/>
            </a:rPr>
            <a:t>kell végezni.</a:t>
          </a:r>
          <a:endParaRPr lang="hu-HU" sz="2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953EBE9-5AE5-4D54-B9DD-BD96A153F54C}" type="parTrans" cxnId="{89041A0C-4E02-475D-9635-FD01C8500733}">
      <dgm:prSet/>
      <dgm:spPr/>
      <dgm:t>
        <a:bodyPr/>
        <a:lstStyle/>
        <a:p>
          <a:endParaRPr lang="hu-HU" sz="2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45F7222-C556-4B66-ABC0-2AE1FBD06D7F}" type="sibTrans" cxnId="{89041A0C-4E02-475D-9635-FD01C8500733}">
      <dgm:prSet/>
      <dgm:spPr/>
      <dgm:t>
        <a:bodyPr/>
        <a:lstStyle/>
        <a:p>
          <a:endParaRPr lang="hu-HU" sz="2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7CE8B4E-9824-4ED1-A9C2-7BD18CD726F6}">
      <dgm:prSet custT="1"/>
      <dgm:spPr>
        <a:ln>
          <a:noFill/>
        </a:ln>
      </dgm:spPr>
      <dgm:t>
        <a:bodyPr/>
        <a:lstStyle/>
        <a:p>
          <a:r>
            <a:rPr lang="hu-HU" sz="2400" dirty="0">
              <a:effectLst/>
              <a:latin typeface="Arial" panose="020B0604020202020204" pitchFamily="34" charset="0"/>
              <a:ea typeface="+mn-ea"/>
              <a:cs typeface="Arial" panose="020B0604020202020204" pitchFamily="34" charset="0"/>
            </a:rPr>
            <a:t>Öblítés után </a:t>
          </a:r>
          <a:r>
            <a:rPr lang="hu-HU" sz="2400" b="1" dirty="0">
              <a:solidFill>
                <a:schemeClr val="bg2"/>
              </a:solidFill>
              <a:effectLst/>
              <a:latin typeface="Arial" panose="020B0604020202020204" pitchFamily="34" charset="0"/>
              <a:ea typeface="+mn-ea"/>
              <a:cs typeface="Arial" panose="020B0604020202020204" pitchFamily="34" charset="0"/>
            </a:rPr>
            <a:t>ellenőrizzük le, hogy az edénynek ne legyen fertőtlenítő szaga</a:t>
          </a:r>
          <a:r>
            <a:rPr lang="hu-HU" sz="2400" dirty="0">
              <a:solidFill>
                <a:schemeClr val="bg2"/>
              </a:solidFill>
              <a:effectLst/>
              <a:latin typeface="Arial" panose="020B0604020202020204" pitchFamily="34" charset="0"/>
              <a:ea typeface="+mn-ea"/>
              <a:cs typeface="Arial" panose="020B0604020202020204" pitchFamily="34" charset="0"/>
            </a:rPr>
            <a:t>!</a:t>
          </a:r>
          <a:endParaRPr lang="hu-HU" sz="2400" dirty="0">
            <a:solidFill>
              <a:schemeClr val="bg2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31936A6-23FD-48E5-B841-50A86D4B41CD}" type="parTrans" cxnId="{1B24CA0E-4663-4493-933C-D5FDD5E48B09}">
      <dgm:prSet/>
      <dgm:spPr/>
      <dgm:t>
        <a:bodyPr/>
        <a:lstStyle/>
        <a:p>
          <a:endParaRPr lang="hu-HU" sz="2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537F40A-5244-4C33-9BAA-55047635F78A}" type="sibTrans" cxnId="{1B24CA0E-4663-4493-933C-D5FDD5E48B09}">
      <dgm:prSet/>
      <dgm:spPr/>
      <dgm:t>
        <a:bodyPr/>
        <a:lstStyle/>
        <a:p>
          <a:endParaRPr lang="hu-HU" sz="2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F6282D3-7A55-4D28-866A-836C4FA133E1}">
      <dgm:prSet custT="1"/>
      <dgm:spPr>
        <a:ln>
          <a:noFill/>
        </a:ln>
      </dgm:spPr>
      <dgm:t>
        <a:bodyPr/>
        <a:lstStyle/>
        <a:p>
          <a:r>
            <a:rPr lang="hu-HU" sz="2400" dirty="0">
              <a:latin typeface="Arial" panose="020B0604020202020204" pitchFamily="34" charset="0"/>
              <a:cs typeface="Arial" panose="020B0604020202020204" pitchFamily="34" charset="0"/>
            </a:rPr>
            <a:t>Ha az edénynek vagy az eszközöknek száradás után is fertőtlenítőszer szaga marad, akkor </a:t>
          </a:r>
          <a:r>
            <a:rPr lang="hu-HU" sz="2400" b="1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újra kell kezdeni </a:t>
          </a:r>
          <a:r>
            <a:rPr lang="hu-HU" sz="2400" dirty="0">
              <a:latin typeface="Arial" panose="020B0604020202020204" pitchFamily="34" charset="0"/>
              <a:cs typeface="Arial" panose="020B0604020202020204" pitchFamily="34" charset="0"/>
            </a:rPr>
            <a:t>az egész mosogatási folyamatot. </a:t>
          </a:r>
        </a:p>
      </dgm:t>
    </dgm:pt>
    <dgm:pt modelId="{0E41D197-FEB3-431A-81E5-5C7E73295688}" type="parTrans" cxnId="{CF3E481F-1041-4B3A-B5E6-D4D3CAEDC8DA}">
      <dgm:prSet/>
      <dgm:spPr/>
      <dgm:t>
        <a:bodyPr/>
        <a:lstStyle/>
        <a:p>
          <a:endParaRPr lang="hu-HU" sz="2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591AE54-5EFB-497E-874D-29E9EB9CAC20}" type="sibTrans" cxnId="{CF3E481F-1041-4B3A-B5E6-D4D3CAEDC8DA}">
      <dgm:prSet/>
      <dgm:spPr/>
      <dgm:t>
        <a:bodyPr/>
        <a:lstStyle/>
        <a:p>
          <a:endParaRPr lang="hu-HU" sz="2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FEDF7C9-F9EE-4C6C-81AE-FCDBAD8E4E3B}" type="pres">
      <dgm:prSet presAssocID="{C7FA0970-822C-4F07-9B4B-9A4717FF30C7}" presName="Name0" presStyleCnt="0">
        <dgm:presLayoutVars>
          <dgm:chMax val="7"/>
          <dgm:chPref val="7"/>
          <dgm:dir/>
        </dgm:presLayoutVars>
      </dgm:prSet>
      <dgm:spPr/>
    </dgm:pt>
    <dgm:pt modelId="{E138CE7A-A8B6-48E0-878C-1708BD695954}" type="pres">
      <dgm:prSet presAssocID="{C7FA0970-822C-4F07-9B4B-9A4717FF30C7}" presName="Name1" presStyleCnt="0"/>
      <dgm:spPr/>
    </dgm:pt>
    <dgm:pt modelId="{B3ADE056-050C-4B49-A95D-4881E81FE9A3}" type="pres">
      <dgm:prSet presAssocID="{C7FA0970-822C-4F07-9B4B-9A4717FF30C7}" presName="cycle" presStyleCnt="0"/>
      <dgm:spPr/>
    </dgm:pt>
    <dgm:pt modelId="{AA45CBAB-097F-4444-8CC0-D4A0E64E10EE}" type="pres">
      <dgm:prSet presAssocID="{C7FA0970-822C-4F07-9B4B-9A4717FF30C7}" presName="srcNode" presStyleLbl="node1" presStyleIdx="0" presStyleCnt="3"/>
      <dgm:spPr/>
    </dgm:pt>
    <dgm:pt modelId="{1FAFDCC9-88E3-4CEB-B2A2-715187E5E141}" type="pres">
      <dgm:prSet presAssocID="{C7FA0970-822C-4F07-9B4B-9A4717FF30C7}" presName="conn" presStyleLbl="parChTrans1D2" presStyleIdx="0" presStyleCnt="1"/>
      <dgm:spPr/>
    </dgm:pt>
    <dgm:pt modelId="{28DC02DD-538B-4AE2-8DBA-397CB3D8F0CD}" type="pres">
      <dgm:prSet presAssocID="{C7FA0970-822C-4F07-9B4B-9A4717FF30C7}" presName="extraNode" presStyleLbl="node1" presStyleIdx="0" presStyleCnt="3"/>
      <dgm:spPr/>
    </dgm:pt>
    <dgm:pt modelId="{6B6B1FD9-512E-4201-86A6-D526A3D3CF89}" type="pres">
      <dgm:prSet presAssocID="{C7FA0970-822C-4F07-9B4B-9A4717FF30C7}" presName="dstNode" presStyleLbl="node1" presStyleIdx="0" presStyleCnt="3"/>
      <dgm:spPr/>
    </dgm:pt>
    <dgm:pt modelId="{CE23557B-9EB4-44F1-AADB-27472FC7EEA5}" type="pres">
      <dgm:prSet presAssocID="{E99AFF53-2588-4FFC-9B06-C1ADADDE647B}" presName="text_1" presStyleLbl="node1" presStyleIdx="0" presStyleCnt="3">
        <dgm:presLayoutVars>
          <dgm:bulletEnabled val="1"/>
        </dgm:presLayoutVars>
      </dgm:prSet>
      <dgm:spPr/>
    </dgm:pt>
    <dgm:pt modelId="{A45955D6-F0F8-44FC-B0C9-37BE24C752E5}" type="pres">
      <dgm:prSet presAssocID="{E99AFF53-2588-4FFC-9B06-C1ADADDE647B}" presName="accent_1" presStyleCnt="0"/>
      <dgm:spPr/>
    </dgm:pt>
    <dgm:pt modelId="{C7F84FF6-87F4-4A4C-93B4-2EB4DDF5121C}" type="pres">
      <dgm:prSet presAssocID="{E99AFF53-2588-4FFC-9B06-C1ADADDE647B}" presName="accentRepeatNode" presStyleLbl="solidFgAcc1" presStyleIdx="0" presStyleCnt="3"/>
      <dgm:spPr/>
    </dgm:pt>
    <dgm:pt modelId="{3F733A04-538B-4565-BC05-D06BE335D5D9}" type="pres">
      <dgm:prSet presAssocID="{67CE8B4E-9824-4ED1-A9C2-7BD18CD726F6}" presName="text_2" presStyleLbl="node1" presStyleIdx="1" presStyleCnt="3">
        <dgm:presLayoutVars>
          <dgm:bulletEnabled val="1"/>
        </dgm:presLayoutVars>
      </dgm:prSet>
      <dgm:spPr/>
    </dgm:pt>
    <dgm:pt modelId="{F8154EFB-B858-440D-A715-C406F2E0B299}" type="pres">
      <dgm:prSet presAssocID="{67CE8B4E-9824-4ED1-A9C2-7BD18CD726F6}" presName="accent_2" presStyleCnt="0"/>
      <dgm:spPr/>
    </dgm:pt>
    <dgm:pt modelId="{6789612D-BAEC-4DED-A365-0CB18607FC1E}" type="pres">
      <dgm:prSet presAssocID="{67CE8B4E-9824-4ED1-A9C2-7BD18CD726F6}" presName="accentRepeatNode" presStyleLbl="solidFgAcc1" presStyleIdx="1" presStyleCnt="3"/>
      <dgm:spPr/>
    </dgm:pt>
    <dgm:pt modelId="{924BD5AB-AB02-4554-85A5-D9E14957EF06}" type="pres">
      <dgm:prSet presAssocID="{0F6282D3-7A55-4D28-866A-836C4FA133E1}" presName="text_3" presStyleLbl="node1" presStyleIdx="2" presStyleCnt="3">
        <dgm:presLayoutVars>
          <dgm:bulletEnabled val="1"/>
        </dgm:presLayoutVars>
      </dgm:prSet>
      <dgm:spPr/>
    </dgm:pt>
    <dgm:pt modelId="{A32064CA-0C05-4C37-A55A-3C77B4F83868}" type="pres">
      <dgm:prSet presAssocID="{0F6282D3-7A55-4D28-866A-836C4FA133E1}" presName="accent_3" presStyleCnt="0"/>
      <dgm:spPr/>
    </dgm:pt>
    <dgm:pt modelId="{B6A851D7-39CB-4388-9EAB-2F01C46BE1C9}" type="pres">
      <dgm:prSet presAssocID="{0F6282D3-7A55-4D28-866A-836C4FA133E1}" presName="accentRepeatNode" presStyleLbl="solidFgAcc1" presStyleIdx="2" presStyleCnt="3"/>
      <dgm:spPr/>
    </dgm:pt>
  </dgm:ptLst>
  <dgm:cxnLst>
    <dgm:cxn modelId="{89041A0C-4E02-475D-9635-FD01C8500733}" srcId="{C7FA0970-822C-4F07-9B4B-9A4717FF30C7}" destId="{E99AFF53-2588-4FFC-9B06-C1ADADDE647B}" srcOrd="0" destOrd="0" parTransId="{C953EBE9-5AE5-4D54-B9DD-BD96A153F54C}" sibTransId="{845F7222-C556-4B66-ABC0-2AE1FBD06D7F}"/>
    <dgm:cxn modelId="{1B24CA0E-4663-4493-933C-D5FDD5E48B09}" srcId="{C7FA0970-822C-4F07-9B4B-9A4717FF30C7}" destId="{67CE8B4E-9824-4ED1-A9C2-7BD18CD726F6}" srcOrd="1" destOrd="0" parTransId="{B31936A6-23FD-48E5-B841-50A86D4B41CD}" sibTransId="{5537F40A-5244-4C33-9BAA-55047635F78A}"/>
    <dgm:cxn modelId="{CF3E481F-1041-4B3A-B5E6-D4D3CAEDC8DA}" srcId="{C7FA0970-822C-4F07-9B4B-9A4717FF30C7}" destId="{0F6282D3-7A55-4D28-866A-836C4FA133E1}" srcOrd="2" destOrd="0" parTransId="{0E41D197-FEB3-431A-81E5-5C7E73295688}" sibTransId="{6591AE54-5EFB-497E-874D-29E9EB9CAC20}"/>
    <dgm:cxn modelId="{2C4C7226-5A55-4A59-A381-1F70132381FC}" type="presOf" srcId="{E99AFF53-2588-4FFC-9B06-C1ADADDE647B}" destId="{CE23557B-9EB4-44F1-AADB-27472FC7EEA5}" srcOrd="0" destOrd="0" presId="urn:microsoft.com/office/officeart/2008/layout/VerticalCurvedList"/>
    <dgm:cxn modelId="{C5546462-E89A-4CA8-9B55-363B88C945A9}" type="presOf" srcId="{C7FA0970-822C-4F07-9B4B-9A4717FF30C7}" destId="{8FEDF7C9-F9EE-4C6C-81AE-FCDBAD8E4E3B}" srcOrd="0" destOrd="0" presId="urn:microsoft.com/office/officeart/2008/layout/VerticalCurvedList"/>
    <dgm:cxn modelId="{225D8068-9CDD-48F8-8427-40E93FC90630}" type="presOf" srcId="{67CE8B4E-9824-4ED1-A9C2-7BD18CD726F6}" destId="{3F733A04-538B-4565-BC05-D06BE335D5D9}" srcOrd="0" destOrd="0" presId="urn:microsoft.com/office/officeart/2008/layout/VerticalCurvedList"/>
    <dgm:cxn modelId="{025D03B5-B03D-40D8-8A2D-FE9F34565D01}" type="presOf" srcId="{845F7222-C556-4B66-ABC0-2AE1FBD06D7F}" destId="{1FAFDCC9-88E3-4CEB-B2A2-715187E5E141}" srcOrd="0" destOrd="0" presId="urn:microsoft.com/office/officeart/2008/layout/VerticalCurvedList"/>
    <dgm:cxn modelId="{036DF4EB-B666-4002-B277-D5508DF43DE8}" type="presOf" srcId="{0F6282D3-7A55-4D28-866A-836C4FA133E1}" destId="{924BD5AB-AB02-4554-85A5-D9E14957EF06}" srcOrd="0" destOrd="0" presId="urn:microsoft.com/office/officeart/2008/layout/VerticalCurvedList"/>
    <dgm:cxn modelId="{E1BDC3F7-C444-44B0-9E24-640FC05D9163}" type="presParOf" srcId="{8FEDF7C9-F9EE-4C6C-81AE-FCDBAD8E4E3B}" destId="{E138CE7A-A8B6-48E0-878C-1708BD695954}" srcOrd="0" destOrd="0" presId="urn:microsoft.com/office/officeart/2008/layout/VerticalCurvedList"/>
    <dgm:cxn modelId="{EA225A35-6E4C-455C-94F6-A9FCFA92A523}" type="presParOf" srcId="{E138CE7A-A8B6-48E0-878C-1708BD695954}" destId="{B3ADE056-050C-4B49-A95D-4881E81FE9A3}" srcOrd="0" destOrd="0" presId="urn:microsoft.com/office/officeart/2008/layout/VerticalCurvedList"/>
    <dgm:cxn modelId="{8743C31B-3750-49F9-B38C-58B3776EAFC8}" type="presParOf" srcId="{B3ADE056-050C-4B49-A95D-4881E81FE9A3}" destId="{AA45CBAB-097F-4444-8CC0-D4A0E64E10EE}" srcOrd="0" destOrd="0" presId="urn:microsoft.com/office/officeart/2008/layout/VerticalCurvedList"/>
    <dgm:cxn modelId="{2245FA6E-85AC-477E-B58A-C9ADA3309928}" type="presParOf" srcId="{B3ADE056-050C-4B49-A95D-4881E81FE9A3}" destId="{1FAFDCC9-88E3-4CEB-B2A2-715187E5E141}" srcOrd="1" destOrd="0" presId="urn:microsoft.com/office/officeart/2008/layout/VerticalCurvedList"/>
    <dgm:cxn modelId="{F1B677D6-6200-497A-AE0C-E775FD75DB5C}" type="presParOf" srcId="{B3ADE056-050C-4B49-A95D-4881E81FE9A3}" destId="{28DC02DD-538B-4AE2-8DBA-397CB3D8F0CD}" srcOrd="2" destOrd="0" presId="urn:microsoft.com/office/officeart/2008/layout/VerticalCurvedList"/>
    <dgm:cxn modelId="{D83FDE29-B65D-4EE8-836A-0BB1876B2077}" type="presParOf" srcId="{B3ADE056-050C-4B49-A95D-4881E81FE9A3}" destId="{6B6B1FD9-512E-4201-86A6-D526A3D3CF89}" srcOrd="3" destOrd="0" presId="urn:microsoft.com/office/officeart/2008/layout/VerticalCurvedList"/>
    <dgm:cxn modelId="{163A3E62-48CC-4D1A-8AE1-A0E63BE4EEAC}" type="presParOf" srcId="{E138CE7A-A8B6-48E0-878C-1708BD695954}" destId="{CE23557B-9EB4-44F1-AADB-27472FC7EEA5}" srcOrd="1" destOrd="0" presId="urn:microsoft.com/office/officeart/2008/layout/VerticalCurvedList"/>
    <dgm:cxn modelId="{5B72656D-3E4B-43A9-8AC6-CC50BF574B9F}" type="presParOf" srcId="{E138CE7A-A8B6-48E0-878C-1708BD695954}" destId="{A45955D6-F0F8-44FC-B0C9-37BE24C752E5}" srcOrd="2" destOrd="0" presId="urn:microsoft.com/office/officeart/2008/layout/VerticalCurvedList"/>
    <dgm:cxn modelId="{BEF8E3DD-7921-477A-8DC0-D945088F49B8}" type="presParOf" srcId="{A45955D6-F0F8-44FC-B0C9-37BE24C752E5}" destId="{C7F84FF6-87F4-4A4C-93B4-2EB4DDF5121C}" srcOrd="0" destOrd="0" presId="urn:microsoft.com/office/officeart/2008/layout/VerticalCurvedList"/>
    <dgm:cxn modelId="{42224A95-A0F4-41BB-8822-0AD27F568F10}" type="presParOf" srcId="{E138CE7A-A8B6-48E0-878C-1708BD695954}" destId="{3F733A04-538B-4565-BC05-D06BE335D5D9}" srcOrd="3" destOrd="0" presId="urn:microsoft.com/office/officeart/2008/layout/VerticalCurvedList"/>
    <dgm:cxn modelId="{03A4BFA8-49FE-4E00-9632-25CA4617D343}" type="presParOf" srcId="{E138CE7A-A8B6-48E0-878C-1708BD695954}" destId="{F8154EFB-B858-440D-A715-C406F2E0B299}" srcOrd="4" destOrd="0" presId="urn:microsoft.com/office/officeart/2008/layout/VerticalCurvedList"/>
    <dgm:cxn modelId="{B2433CDB-FFB1-4647-A615-ACD1443FB909}" type="presParOf" srcId="{F8154EFB-B858-440D-A715-C406F2E0B299}" destId="{6789612D-BAEC-4DED-A365-0CB18607FC1E}" srcOrd="0" destOrd="0" presId="urn:microsoft.com/office/officeart/2008/layout/VerticalCurvedList"/>
    <dgm:cxn modelId="{73B9DE72-1ECD-4271-A5A8-FFC55A385EAB}" type="presParOf" srcId="{E138CE7A-A8B6-48E0-878C-1708BD695954}" destId="{924BD5AB-AB02-4554-85A5-D9E14957EF06}" srcOrd="5" destOrd="0" presId="urn:microsoft.com/office/officeart/2008/layout/VerticalCurvedList"/>
    <dgm:cxn modelId="{18A6CC5F-7A5F-4506-8361-C1D6B8784C35}" type="presParOf" srcId="{E138CE7A-A8B6-48E0-878C-1708BD695954}" destId="{A32064CA-0C05-4C37-A55A-3C77B4F83868}" srcOrd="6" destOrd="0" presId="urn:microsoft.com/office/officeart/2008/layout/VerticalCurvedList"/>
    <dgm:cxn modelId="{46F83052-9E1A-4116-8256-DDF472DA2BAB}" type="presParOf" srcId="{A32064CA-0C05-4C37-A55A-3C77B4F83868}" destId="{B6A851D7-39CB-4388-9EAB-2F01C46BE1C9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C7FA0970-822C-4F07-9B4B-9A4717FF30C7}" type="doc">
      <dgm:prSet loTypeId="urn:microsoft.com/office/officeart/2008/layout/VerticalCurvedList" loCatId="list" qsTypeId="urn:microsoft.com/office/officeart/2005/8/quickstyle/simple1" qsCatId="simple" csTypeId="urn:microsoft.com/office/officeart/2005/8/colors/accent3_1" csCatId="accent3" phldr="1"/>
      <dgm:spPr/>
    </dgm:pt>
    <dgm:pt modelId="{E99AFF53-2588-4FFC-9B06-C1ADADDE647B}">
      <dgm:prSet phldrT="[Szöveg]" custT="1"/>
      <dgm:spPr>
        <a:ln>
          <a:noFill/>
        </a:ln>
      </dgm:spPr>
      <dgm:t>
        <a:bodyPr/>
        <a:lstStyle/>
        <a:p>
          <a:pPr marL="266700" indent="0" algn="l">
            <a:lnSpc>
              <a:spcPct val="120000"/>
            </a:lnSpc>
            <a:spcAft>
              <a:spcPts val="0"/>
            </a:spcAft>
          </a:pPr>
          <a:r>
            <a:rPr lang="hu-HU" sz="2400" dirty="0">
              <a:effectLst/>
              <a:latin typeface="Arial" panose="020B0604020202020204" pitchFamily="34" charset="0"/>
              <a:ea typeface="+mn-ea"/>
              <a:cs typeface="Arial" panose="020B0604020202020204" pitchFamily="34" charset="0"/>
            </a:rPr>
            <a:t>Szárítás közben lehetőleg </a:t>
          </a:r>
          <a:r>
            <a:rPr lang="hu-HU" sz="2400" b="1" dirty="0">
              <a:solidFill>
                <a:schemeClr val="bg2"/>
              </a:solidFill>
              <a:effectLst/>
              <a:latin typeface="Arial" panose="020B0604020202020204" pitchFamily="34" charset="0"/>
              <a:ea typeface="+mn-ea"/>
              <a:cs typeface="Arial" panose="020B0604020202020204" pitchFamily="34" charset="0"/>
            </a:rPr>
            <a:t>szellőztessünk</a:t>
          </a:r>
          <a:r>
            <a:rPr lang="hu-HU" sz="2400" dirty="0">
              <a:effectLst/>
              <a:latin typeface="Arial" panose="020B0604020202020204" pitchFamily="34" charset="0"/>
              <a:ea typeface="+mn-ea"/>
              <a:cs typeface="Arial" panose="020B0604020202020204" pitchFamily="34" charset="0"/>
            </a:rPr>
            <a:t>!</a:t>
          </a:r>
          <a:endParaRPr lang="hu-HU" sz="2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953EBE9-5AE5-4D54-B9DD-BD96A153F54C}" type="parTrans" cxnId="{89041A0C-4E02-475D-9635-FD01C8500733}">
      <dgm:prSet/>
      <dgm:spPr/>
      <dgm:t>
        <a:bodyPr/>
        <a:lstStyle/>
        <a:p>
          <a:endParaRPr lang="hu-HU" sz="2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45F7222-C556-4B66-ABC0-2AE1FBD06D7F}" type="sibTrans" cxnId="{89041A0C-4E02-475D-9635-FD01C8500733}">
      <dgm:prSet/>
      <dgm:spPr/>
      <dgm:t>
        <a:bodyPr/>
        <a:lstStyle/>
        <a:p>
          <a:endParaRPr lang="hu-HU" sz="2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7CE8B4E-9824-4ED1-A9C2-7BD18CD726F6}">
      <dgm:prSet custT="1"/>
      <dgm:spPr>
        <a:ln>
          <a:noFill/>
        </a:ln>
      </dgm:spPr>
      <dgm:t>
        <a:bodyPr/>
        <a:lstStyle/>
        <a:p>
          <a:r>
            <a:rPr lang="hu-HU" sz="2400" b="1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Ne</a:t>
          </a:r>
          <a:r>
            <a:rPr lang="hu-HU" sz="2400" b="1" baseline="0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 használjunk hagyományos törölgető ruhát</a:t>
          </a:r>
          <a:r>
            <a:rPr lang="hu-HU" sz="2400" baseline="0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!</a:t>
          </a:r>
          <a:endParaRPr lang="hu-HU" sz="2400" dirty="0">
            <a:solidFill>
              <a:schemeClr val="bg2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31936A6-23FD-48E5-B841-50A86D4B41CD}" type="parTrans" cxnId="{1B24CA0E-4663-4493-933C-D5FDD5E48B09}">
      <dgm:prSet/>
      <dgm:spPr/>
      <dgm:t>
        <a:bodyPr/>
        <a:lstStyle/>
        <a:p>
          <a:endParaRPr lang="hu-HU" sz="2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537F40A-5244-4C33-9BAA-55047635F78A}" type="sibTrans" cxnId="{1B24CA0E-4663-4493-933C-D5FDD5E48B09}">
      <dgm:prSet/>
      <dgm:spPr/>
      <dgm:t>
        <a:bodyPr/>
        <a:lstStyle/>
        <a:p>
          <a:endParaRPr lang="hu-HU" sz="2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F6282D3-7A55-4D28-866A-836C4FA133E1}">
      <dgm:prSet custT="1"/>
      <dgm:spPr>
        <a:ln>
          <a:noFill/>
        </a:ln>
      </dgm:spPr>
      <dgm:t>
        <a:bodyPr/>
        <a:lstStyle/>
        <a:p>
          <a:r>
            <a:rPr lang="hu-HU" sz="2400" dirty="0">
              <a:latin typeface="Arial" panose="020B0604020202020204" pitchFamily="34" charset="0"/>
              <a:cs typeface="Arial" panose="020B0604020202020204" pitchFamily="34" charset="0"/>
            </a:rPr>
            <a:t>Az edényeken, eszközökön a vízfoltokat </a:t>
          </a:r>
          <a:r>
            <a:rPr lang="hu-HU" sz="2400" b="1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CSAK papírtörlővel </a:t>
          </a:r>
          <a:r>
            <a:rPr lang="hu-HU" sz="2400" dirty="0">
              <a:latin typeface="Arial" panose="020B0604020202020204" pitchFamily="34" charset="0"/>
              <a:cs typeface="Arial" panose="020B0604020202020204" pitchFamily="34" charset="0"/>
            </a:rPr>
            <a:t>szabad eltávolítani!</a:t>
          </a:r>
        </a:p>
      </dgm:t>
    </dgm:pt>
    <dgm:pt modelId="{0E41D197-FEB3-431A-81E5-5C7E73295688}" type="parTrans" cxnId="{CF3E481F-1041-4B3A-B5E6-D4D3CAEDC8DA}">
      <dgm:prSet/>
      <dgm:spPr/>
      <dgm:t>
        <a:bodyPr/>
        <a:lstStyle/>
        <a:p>
          <a:endParaRPr lang="hu-HU" sz="2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591AE54-5EFB-497E-874D-29E9EB9CAC20}" type="sibTrans" cxnId="{CF3E481F-1041-4B3A-B5E6-D4D3CAEDC8DA}">
      <dgm:prSet/>
      <dgm:spPr/>
      <dgm:t>
        <a:bodyPr/>
        <a:lstStyle/>
        <a:p>
          <a:endParaRPr lang="hu-HU" sz="2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FEDF7C9-F9EE-4C6C-81AE-FCDBAD8E4E3B}" type="pres">
      <dgm:prSet presAssocID="{C7FA0970-822C-4F07-9B4B-9A4717FF30C7}" presName="Name0" presStyleCnt="0">
        <dgm:presLayoutVars>
          <dgm:chMax val="7"/>
          <dgm:chPref val="7"/>
          <dgm:dir/>
        </dgm:presLayoutVars>
      </dgm:prSet>
      <dgm:spPr/>
    </dgm:pt>
    <dgm:pt modelId="{E138CE7A-A8B6-48E0-878C-1708BD695954}" type="pres">
      <dgm:prSet presAssocID="{C7FA0970-822C-4F07-9B4B-9A4717FF30C7}" presName="Name1" presStyleCnt="0"/>
      <dgm:spPr/>
    </dgm:pt>
    <dgm:pt modelId="{B3ADE056-050C-4B49-A95D-4881E81FE9A3}" type="pres">
      <dgm:prSet presAssocID="{C7FA0970-822C-4F07-9B4B-9A4717FF30C7}" presName="cycle" presStyleCnt="0"/>
      <dgm:spPr/>
    </dgm:pt>
    <dgm:pt modelId="{AA45CBAB-097F-4444-8CC0-D4A0E64E10EE}" type="pres">
      <dgm:prSet presAssocID="{C7FA0970-822C-4F07-9B4B-9A4717FF30C7}" presName="srcNode" presStyleLbl="node1" presStyleIdx="0" presStyleCnt="3"/>
      <dgm:spPr/>
    </dgm:pt>
    <dgm:pt modelId="{1FAFDCC9-88E3-4CEB-B2A2-715187E5E141}" type="pres">
      <dgm:prSet presAssocID="{C7FA0970-822C-4F07-9B4B-9A4717FF30C7}" presName="conn" presStyleLbl="parChTrans1D2" presStyleIdx="0" presStyleCnt="1"/>
      <dgm:spPr/>
    </dgm:pt>
    <dgm:pt modelId="{28DC02DD-538B-4AE2-8DBA-397CB3D8F0CD}" type="pres">
      <dgm:prSet presAssocID="{C7FA0970-822C-4F07-9B4B-9A4717FF30C7}" presName="extraNode" presStyleLbl="node1" presStyleIdx="0" presStyleCnt="3"/>
      <dgm:spPr/>
    </dgm:pt>
    <dgm:pt modelId="{6B6B1FD9-512E-4201-86A6-D526A3D3CF89}" type="pres">
      <dgm:prSet presAssocID="{C7FA0970-822C-4F07-9B4B-9A4717FF30C7}" presName="dstNode" presStyleLbl="node1" presStyleIdx="0" presStyleCnt="3"/>
      <dgm:spPr/>
    </dgm:pt>
    <dgm:pt modelId="{CE23557B-9EB4-44F1-AADB-27472FC7EEA5}" type="pres">
      <dgm:prSet presAssocID="{E99AFF53-2588-4FFC-9B06-C1ADADDE647B}" presName="text_1" presStyleLbl="node1" presStyleIdx="0" presStyleCnt="3">
        <dgm:presLayoutVars>
          <dgm:bulletEnabled val="1"/>
        </dgm:presLayoutVars>
      </dgm:prSet>
      <dgm:spPr/>
    </dgm:pt>
    <dgm:pt modelId="{A45955D6-F0F8-44FC-B0C9-37BE24C752E5}" type="pres">
      <dgm:prSet presAssocID="{E99AFF53-2588-4FFC-9B06-C1ADADDE647B}" presName="accent_1" presStyleCnt="0"/>
      <dgm:spPr/>
    </dgm:pt>
    <dgm:pt modelId="{C7F84FF6-87F4-4A4C-93B4-2EB4DDF5121C}" type="pres">
      <dgm:prSet presAssocID="{E99AFF53-2588-4FFC-9B06-C1ADADDE647B}" presName="accentRepeatNode" presStyleLbl="solidFgAcc1" presStyleIdx="0" presStyleCnt="3"/>
      <dgm:spPr/>
    </dgm:pt>
    <dgm:pt modelId="{3F733A04-538B-4565-BC05-D06BE335D5D9}" type="pres">
      <dgm:prSet presAssocID="{67CE8B4E-9824-4ED1-A9C2-7BD18CD726F6}" presName="text_2" presStyleLbl="node1" presStyleIdx="1" presStyleCnt="3">
        <dgm:presLayoutVars>
          <dgm:bulletEnabled val="1"/>
        </dgm:presLayoutVars>
      </dgm:prSet>
      <dgm:spPr/>
    </dgm:pt>
    <dgm:pt modelId="{F8154EFB-B858-440D-A715-C406F2E0B299}" type="pres">
      <dgm:prSet presAssocID="{67CE8B4E-9824-4ED1-A9C2-7BD18CD726F6}" presName="accent_2" presStyleCnt="0"/>
      <dgm:spPr/>
    </dgm:pt>
    <dgm:pt modelId="{6789612D-BAEC-4DED-A365-0CB18607FC1E}" type="pres">
      <dgm:prSet presAssocID="{67CE8B4E-9824-4ED1-A9C2-7BD18CD726F6}" presName="accentRepeatNode" presStyleLbl="solidFgAcc1" presStyleIdx="1" presStyleCnt="3"/>
      <dgm:spPr/>
    </dgm:pt>
    <dgm:pt modelId="{924BD5AB-AB02-4554-85A5-D9E14957EF06}" type="pres">
      <dgm:prSet presAssocID="{0F6282D3-7A55-4D28-866A-836C4FA133E1}" presName="text_3" presStyleLbl="node1" presStyleIdx="2" presStyleCnt="3">
        <dgm:presLayoutVars>
          <dgm:bulletEnabled val="1"/>
        </dgm:presLayoutVars>
      </dgm:prSet>
      <dgm:spPr/>
    </dgm:pt>
    <dgm:pt modelId="{A32064CA-0C05-4C37-A55A-3C77B4F83868}" type="pres">
      <dgm:prSet presAssocID="{0F6282D3-7A55-4D28-866A-836C4FA133E1}" presName="accent_3" presStyleCnt="0"/>
      <dgm:spPr/>
    </dgm:pt>
    <dgm:pt modelId="{B6A851D7-39CB-4388-9EAB-2F01C46BE1C9}" type="pres">
      <dgm:prSet presAssocID="{0F6282D3-7A55-4D28-866A-836C4FA133E1}" presName="accentRepeatNode" presStyleLbl="solidFgAcc1" presStyleIdx="2" presStyleCnt="3"/>
      <dgm:spPr/>
    </dgm:pt>
  </dgm:ptLst>
  <dgm:cxnLst>
    <dgm:cxn modelId="{89041A0C-4E02-475D-9635-FD01C8500733}" srcId="{C7FA0970-822C-4F07-9B4B-9A4717FF30C7}" destId="{E99AFF53-2588-4FFC-9B06-C1ADADDE647B}" srcOrd="0" destOrd="0" parTransId="{C953EBE9-5AE5-4D54-B9DD-BD96A153F54C}" sibTransId="{845F7222-C556-4B66-ABC0-2AE1FBD06D7F}"/>
    <dgm:cxn modelId="{1B24CA0E-4663-4493-933C-D5FDD5E48B09}" srcId="{C7FA0970-822C-4F07-9B4B-9A4717FF30C7}" destId="{67CE8B4E-9824-4ED1-A9C2-7BD18CD726F6}" srcOrd="1" destOrd="0" parTransId="{B31936A6-23FD-48E5-B841-50A86D4B41CD}" sibTransId="{5537F40A-5244-4C33-9BAA-55047635F78A}"/>
    <dgm:cxn modelId="{CF3E481F-1041-4B3A-B5E6-D4D3CAEDC8DA}" srcId="{C7FA0970-822C-4F07-9B4B-9A4717FF30C7}" destId="{0F6282D3-7A55-4D28-866A-836C4FA133E1}" srcOrd="2" destOrd="0" parTransId="{0E41D197-FEB3-431A-81E5-5C7E73295688}" sibTransId="{6591AE54-5EFB-497E-874D-29E9EB9CAC20}"/>
    <dgm:cxn modelId="{2C4C7226-5A55-4A59-A381-1F70132381FC}" type="presOf" srcId="{E99AFF53-2588-4FFC-9B06-C1ADADDE647B}" destId="{CE23557B-9EB4-44F1-AADB-27472FC7EEA5}" srcOrd="0" destOrd="0" presId="urn:microsoft.com/office/officeart/2008/layout/VerticalCurvedList"/>
    <dgm:cxn modelId="{C5546462-E89A-4CA8-9B55-363B88C945A9}" type="presOf" srcId="{C7FA0970-822C-4F07-9B4B-9A4717FF30C7}" destId="{8FEDF7C9-F9EE-4C6C-81AE-FCDBAD8E4E3B}" srcOrd="0" destOrd="0" presId="urn:microsoft.com/office/officeart/2008/layout/VerticalCurvedList"/>
    <dgm:cxn modelId="{225D8068-9CDD-48F8-8427-40E93FC90630}" type="presOf" srcId="{67CE8B4E-9824-4ED1-A9C2-7BD18CD726F6}" destId="{3F733A04-538B-4565-BC05-D06BE335D5D9}" srcOrd="0" destOrd="0" presId="urn:microsoft.com/office/officeart/2008/layout/VerticalCurvedList"/>
    <dgm:cxn modelId="{025D03B5-B03D-40D8-8A2D-FE9F34565D01}" type="presOf" srcId="{845F7222-C556-4B66-ABC0-2AE1FBD06D7F}" destId="{1FAFDCC9-88E3-4CEB-B2A2-715187E5E141}" srcOrd="0" destOrd="0" presId="urn:microsoft.com/office/officeart/2008/layout/VerticalCurvedList"/>
    <dgm:cxn modelId="{036DF4EB-B666-4002-B277-D5508DF43DE8}" type="presOf" srcId="{0F6282D3-7A55-4D28-866A-836C4FA133E1}" destId="{924BD5AB-AB02-4554-85A5-D9E14957EF06}" srcOrd="0" destOrd="0" presId="urn:microsoft.com/office/officeart/2008/layout/VerticalCurvedList"/>
    <dgm:cxn modelId="{E1BDC3F7-C444-44B0-9E24-640FC05D9163}" type="presParOf" srcId="{8FEDF7C9-F9EE-4C6C-81AE-FCDBAD8E4E3B}" destId="{E138CE7A-A8B6-48E0-878C-1708BD695954}" srcOrd="0" destOrd="0" presId="urn:microsoft.com/office/officeart/2008/layout/VerticalCurvedList"/>
    <dgm:cxn modelId="{EA225A35-6E4C-455C-94F6-A9FCFA92A523}" type="presParOf" srcId="{E138CE7A-A8B6-48E0-878C-1708BD695954}" destId="{B3ADE056-050C-4B49-A95D-4881E81FE9A3}" srcOrd="0" destOrd="0" presId="urn:microsoft.com/office/officeart/2008/layout/VerticalCurvedList"/>
    <dgm:cxn modelId="{8743C31B-3750-49F9-B38C-58B3776EAFC8}" type="presParOf" srcId="{B3ADE056-050C-4B49-A95D-4881E81FE9A3}" destId="{AA45CBAB-097F-4444-8CC0-D4A0E64E10EE}" srcOrd="0" destOrd="0" presId="urn:microsoft.com/office/officeart/2008/layout/VerticalCurvedList"/>
    <dgm:cxn modelId="{2245FA6E-85AC-477E-B58A-C9ADA3309928}" type="presParOf" srcId="{B3ADE056-050C-4B49-A95D-4881E81FE9A3}" destId="{1FAFDCC9-88E3-4CEB-B2A2-715187E5E141}" srcOrd="1" destOrd="0" presId="urn:microsoft.com/office/officeart/2008/layout/VerticalCurvedList"/>
    <dgm:cxn modelId="{F1B677D6-6200-497A-AE0C-E775FD75DB5C}" type="presParOf" srcId="{B3ADE056-050C-4B49-A95D-4881E81FE9A3}" destId="{28DC02DD-538B-4AE2-8DBA-397CB3D8F0CD}" srcOrd="2" destOrd="0" presId="urn:microsoft.com/office/officeart/2008/layout/VerticalCurvedList"/>
    <dgm:cxn modelId="{D83FDE29-B65D-4EE8-836A-0BB1876B2077}" type="presParOf" srcId="{B3ADE056-050C-4B49-A95D-4881E81FE9A3}" destId="{6B6B1FD9-512E-4201-86A6-D526A3D3CF89}" srcOrd="3" destOrd="0" presId="urn:microsoft.com/office/officeart/2008/layout/VerticalCurvedList"/>
    <dgm:cxn modelId="{163A3E62-48CC-4D1A-8AE1-A0E63BE4EEAC}" type="presParOf" srcId="{E138CE7A-A8B6-48E0-878C-1708BD695954}" destId="{CE23557B-9EB4-44F1-AADB-27472FC7EEA5}" srcOrd="1" destOrd="0" presId="urn:microsoft.com/office/officeart/2008/layout/VerticalCurvedList"/>
    <dgm:cxn modelId="{5B72656D-3E4B-43A9-8AC6-CC50BF574B9F}" type="presParOf" srcId="{E138CE7A-A8B6-48E0-878C-1708BD695954}" destId="{A45955D6-F0F8-44FC-B0C9-37BE24C752E5}" srcOrd="2" destOrd="0" presId="urn:microsoft.com/office/officeart/2008/layout/VerticalCurvedList"/>
    <dgm:cxn modelId="{BEF8E3DD-7921-477A-8DC0-D945088F49B8}" type="presParOf" srcId="{A45955D6-F0F8-44FC-B0C9-37BE24C752E5}" destId="{C7F84FF6-87F4-4A4C-93B4-2EB4DDF5121C}" srcOrd="0" destOrd="0" presId="urn:microsoft.com/office/officeart/2008/layout/VerticalCurvedList"/>
    <dgm:cxn modelId="{42224A95-A0F4-41BB-8822-0AD27F568F10}" type="presParOf" srcId="{E138CE7A-A8B6-48E0-878C-1708BD695954}" destId="{3F733A04-538B-4565-BC05-D06BE335D5D9}" srcOrd="3" destOrd="0" presId="urn:microsoft.com/office/officeart/2008/layout/VerticalCurvedList"/>
    <dgm:cxn modelId="{03A4BFA8-49FE-4E00-9632-25CA4617D343}" type="presParOf" srcId="{E138CE7A-A8B6-48E0-878C-1708BD695954}" destId="{F8154EFB-B858-440D-A715-C406F2E0B299}" srcOrd="4" destOrd="0" presId="urn:microsoft.com/office/officeart/2008/layout/VerticalCurvedList"/>
    <dgm:cxn modelId="{B2433CDB-FFB1-4647-A615-ACD1443FB909}" type="presParOf" srcId="{F8154EFB-B858-440D-A715-C406F2E0B299}" destId="{6789612D-BAEC-4DED-A365-0CB18607FC1E}" srcOrd="0" destOrd="0" presId="urn:microsoft.com/office/officeart/2008/layout/VerticalCurvedList"/>
    <dgm:cxn modelId="{73B9DE72-1ECD-4271-A5A8-FFC55A385EAB}" type="presParOf" srcId="{E138CE7A-A8B6-48E0-878C-1708BD695954}" destId="{924BD5AB-AB02-4554-85A5-D9E14957EF06}" srcOrd="5" destOrd="0" presId="urn:microsoft.com/office/officeart/2008/layout/VerticalCurvedList"/>
    <dgm:cxn modelId="{18A6CC5F-7A5F-4506-8361-C1D6B8784C35}" type="presParOf" srcId="{E138CE7A-A8B6-48E0-878C-1708BD695954}" destId="{A32064CA-0C05-4C37-A55A-3C77B4F83868}" srcOrd="6" destOrd="0" presId="urn:microsoft.com/office/officeart/2008/layout/VerticalCurvedList"/>
    <dgm:cxn modelId="{46F83052-9E1A-4116-8256-DDF472DA2BAB}" type="presParOf" srcId="{A32064CA-0C05-4C37-A55A-3C77B4F83868}" destId="{B6A851D7-39CB-4388-9EAB-2F01C46BE1C9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9441CF1-7DD6-4919-9B4C-ED1697CB603C}">
      <dsp:nvSpPr>
        <dsp:cNvPr id="0" name=""/>
        <dsp:cNvSpPr/>
      </dsp:nvSpPr>
      <dsp:spPr>
        <a:xfrm>
          <a:off x="-6448577" y="-986662"/>
          <a:ext cx="7678342" cy="7678342"/>
        </a:xfrm>
        <a:prstGeom prst="blockArc">
          <a:avLst>
            <a:gd name="adj1" fmla="val 18900000"/>
            <a:gd name="adj2" fmla="val 2700000"/>
            <a:gd name="adj3" fmla="val 281"/>
          </a:avLst>
        </a:prstGeom>
        <a:noFill/>
        <a:ln w="19050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7661590-7607-48B6-A19C-473A2F471B99}">
      <dsp:nvSpPr>
        <dsp:cNvPr id="0" name=""/>
        <dsp:cNvSpPr/>
      </dsp:nvSpPr>
      <dsp:spPr>
        <a:xfrm>
          <a:off x="791856" y="570501"/>
          <a:ext cx="9830434" cy="1141003"/>
        </a:xfrm>
        <a:prstGeom prst="rect">
          <a:avLst/>
        </a:prstGeom>
        <a:noFill/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05671" tIns="60960" rIns="60960" bIns="60960" numCol="1" spcCol="1270" anchor="ctr" anchorCtr="0">
          <a:noAutofit/>
        </a:bodyPr>
        <a:lstStyle/>
        <a:p>
          <a:pPr marL="0" lvl="0" indent="0" algn="l" defTabSz="1066800">
            <a:lnSpc>
              <a:spcPct val="120000"/>
            </a:lnSpc>
            <a:spcBef>
              <a:spcPct val="0"/>
            </a:spcBef>
            <a:spcAft>
              <a:spcPts val="0"/>
            </a:spcAft>
            <a:buNone/>
          </a:pPr>
          <a:r>
            <a:rPr lang="hu-HU" sz="2400" kern="1200" dirty="0">
              <a:solidFill>
                <a:schemeClr val="bg1"/>
              </a:solidFill>
              <a:effectLst/>
              <a:latin typeface="Arial" panose="020B0604020202020204" pitchFamily="34" charset="0"/>
              <a:ea typeface="+mn-ea"/>
              <a:cs typeface="Arial" panose="020B0604020202020204" pitchFamily="34" charset="0"/>
            </a:rPr>
            <a:t>A mosogatás mindig </a:t>
          </a:r>
          <a:r>
            <a:rPr lang="hu-HU" sz="2400" b="1" kern="1200" dirty="0">
              <a:solidFill>
                <a:schemeClr val="bg1"/>
              </a:solidFill>
              <a:effectLst/>
              <a:latin typeface="Arial" panose="020B0604020202020204" pitchFamily="34" charset="0"/>
              <a:ea typeface="+mn-ea"/>
              <a:cs typeface="Arial" panose="020B0604020202020204" pitchFamily="34" charset="0"/>
            </a:rPr>
            <a:t>több fázis</a:t>
          </a:r>
          <a:r>
            <a:rPr lang="hu-HU" sz="2400" kern="1200" dirty="0">
              <a:solidFill>
                <a:schemeClr val="bg1"/>
              </a:solidFill>
              <a:effectLst/>
              <a:latin typeface="Arial" panose="020B0604020202020204" pitchFamily="34" charset="0"/>
              <a:ea typeface="+mn-ea"/>
              <a:cs typeface="Arial" panose="020B0604020202020204" pitchFamily="34" charset="0"/>
            </a:rPr>
            <a:t>ban történik, például 1. tisztítás + zsíroldás, 2. fertőtlenítés, 3. öblítés</a:t>
          </a:r>
          <a:endParaRPr lang="hu-HU" sz="2400" kern="1200" dirty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791856" y="570501"/>
        <a:ext cx="9830434" cy="1141003"/>
      </dsp:txXfrm>
    </dsp:sp>
    <dsp:sp modelId="{3D984782-2FE8-4F23-8CA4-EB8900BC0B7D}">
      <dsp:nvSpPr>
        <dsp:cNvPr id="0" name=""/>
        <dsp:cNvSpPr/>
      </dsp:nvSpPr>
      <dsp:spPr>
        <a:xfrm>
          <a:off x="78729" y="427876"/>
          <a:ext cx="1426254" cy="1426254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0F6B401-8718-4C3A-A731-7F4EF06F84DC}">
      <dsp:nvSpPr>
        <dsp:cNvPr id="0" name=""/>
        <dsp:cNvSpPr/>
      </dsp:nvSpPr>
      <dsp:spPr>
        <a:xfrm>
          <a:off x="1206611" y="2282006"/>
          <a:ext cx="9415679" cy="1141003"/>
        </a:xfrm>
        <a:prstGeom prst="rect">
          <a:avLst/>
        </a:prstGeom>
        <a:noFill/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05671" tIns="60960" rIns="60960" bIns="60960" numCol="1" spcCol="1270" anchor="ctr" anchorCtr="0">
          <a:noAutofit/>
        </a:bodyPr>
        <a:lstStyle/>
        <a:p>
          <a:pPr marL="0" lvl="0" indent="0" algn="l" defTabSz="1066800">
            <a:lnSpc>
              <a:spcPct val="120000"/>
            </a:lnSpc>
            <a:spcBef>
              <a:spcPct val="0"/>
            </a:spcBef>
            <a:spcAft>
              <a:spcPts val="0"/>
            </a:spcAft>
            <a:buNone/>
          </a:pPr>
          <a:r>
            <a:rPr lang="hu-HU" sz="2400" kern="1200" dirty="0">
              <a:solidFill>
                <a:schemeClr val="bg1"/>
              </a:solidFill>
              <a:effectLst/>
              <a:latin typeface="Arial" panose="020B0604020202020204" pitchFamily="34" charset="0"/>
              <a:ea typeface="+mn-ea"/>
              <a:cs typeface="Arial" panose="020B0604020202020204" pitchFamily="34" charset="0"/>
            </a:rPr>
            <a:t>A tisztítás + zsíroldás + fertőtlenítés </a:t>
          </a:r>
          <a:r>
            <a:rPr lang="hu-HU" sz="2400" i="1" kern="1200" dirty="0">
              <a:solidFill>
                <a:schemeClr val="bg1"/>
              </a:solidFill>
              <a:effectLst/>
              <a:latin typeface="Arial" panose="020B0604020202020204" pitchFamily="34" charset="0"/>
              <a:ea typeface="+mn-ea"/>
              <a:cs typeface="Arial" panose="020B0604020202020204" pitchFamily="34" charset="0"/>
            </a:rPr>
            <a:t>1 lépésben </a:t>
          </a:r>
          <a:r>
            <a:rPr lang="hu-HU" sz="2400" kern="1200" dirty="0">
              <a:solidFill>
                <a:schemeClr val="bg1"/>
              </a:solidFill>
              <a:effectLst/>
              <a:latin typeface="Arial" panose="020B0604020202020204" pitchFamily="34" charset="0"/>
              <a:ea typeface="+mn-ea"/>
              <a:cs typeface="Arial" panose="020B0604020202020204" pitchFamily="34" charset="0"/>
            </a:rPr>
            <a:t>is elvégezhető, ha </a:t>
          </a:r>
          <a:r>
            <a:rPr lang="hu-HU" sz="2400" b="1" kern="1200" dirty="0">
              <a:solidFill>
                <a:schemeClr val="bg1"/>
              </a:solidFill>
              <a:effectLst/>
              <a:latin typeface="Arial" panose="020B0604020202020204" pitchFamily="34" charset="0"/>
              <a:ea typeface="+mn-ea"/>
              <a:cs typeface="Arial" panose="020B0604020202020204" pitchFamily="34" charset="0"/>
            </a:rPr>
            <a:t>kombinált mosogatószert </a:t>
          </a:r>
          <a:r>
            <a:rPr lang="hu-HU" sz="2400" kern="1200" dirty="0">
              <a:solidFill>
                <a:schemeClr val="bg1"/>
              </a:solidFill>
              <a:effectLst/>
              <a:latin typeface="Arial" panose="020B0604020202020204" pitchFamily="34" charset="0"/>
              <a:ea typeface="+mn-ea"/>
              <a:cs typeface="Arial" panose="020B0604020202020204" pitchFamily="34" charset="0"/>
            </a:rPr>
            <a:t>használunk. Ez zsíroldásra és fertőtlenítésre is alkalmas. </a:t>
          </a:r>
          <a:endParaRPr lang="hu-HU" sz="2400" kern="1200" dirty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206611" y="2282006"/>
        <a:ext cx="9415679" cy="1141003"/>
      </dsp:txXfrm>
    </dsp:sp>
    <dsp:sp modelId="{CF311C78-9CC2-45E6-8E97-E6CF4550D438}">
      <dsp:nvSpPr>
        <dsp:cNvPr id="0" name=""/>
        <dsp:cNvSpPr/>
      </dsp:nvSpPr>
      <dsp:spPr>
        <a:xfrm>
          <a:off x="493483" y="2139381"/>
          <a:ext cx="1426254" cy="1426254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EAD55F7-C9F5-4474-9CA6-441A5AE80F2C}">
      <dsp:nvSpPr>
        <dsp:cNvPr id="0" name=""/>
        <dsp:cNvSpPr/>
      </dsp:nvSpPr>
      <dsp:spPr>
        <a:xfrm>
          <a:off x="791856" y="3993511"/>
          <a:ext cx="9830434" cy="1141003"/>
        </a:xfrm>
        <a:prstGeom prst="rect">
          <a:avLst/>
        </a:prstGeom>
        <a:noFill/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05671" tIns="60960" rIns="60960" bIns="60960" numCol="1" spcCol="1270" anchor="ctr" anchorCtr="0">
          <a:noAutofit/>
        </a:bodyPr>
        <a:lstStyle/>
        <a:p>
          <a:pPr marL="0" lvl="0" indent="0" algn="l" defTabSz="1066800">
            <a:lnSpc>
              <a:spcPct val="120000"/>
            </a:lnSpc>
            <a:spcBef>
              <a:spcPct val="0"/>
            </a:spcBef>
            <a:spcAft>
              <a:spcPts val="0"/>
            </a:spcAft>
            <a:buNone/>
          </a:pPr>
          <a:r>
            <a:rPr lang="hu-HU" sz="2400" kern="1200" dirty="0">
              <a:solidFill>
                <a:schemeClr val="bg1"/>
              </a:solidFill>
              <a:effectLst/>
              <a:latin typeface="Arial" panose="020B0604020202020204" pitchFamily="34" charset="0"/>
              <a:ea typeface="+mn-ea"/>
              <a:cs typeface="Arial" panose="020B0604020202020204" pitchFamily="34" charset="0"/>
            </a:rPr>
            <a:t>A több fázisú mosogatáshoz </a:t>
          </a:r>
          <a:r>
            <a:rPr lang="hu-HU" sz="2400" b="1" kern="1200" dirty="0">
              <a:solidFill>
                <a:schemeClr val="bg1"/>
              </a:solidFill>
              <a:effectLst/>
              <a:latin typeface="Arial" panose="020B0604020202020204" pitchFamily="34" charset="0"/>
              <a:ea typeface="+mn-ea"/>
              <a:cs typeface="Arial" panose="020B0604020202020204" pitchFamily="34" charset="0"/>
            </a:rPr>
            <a:t>több medencés mosogató</a:t>
          </a:r>
          <a:r>
            <a:rPr lang="hu-HU" sz="2400" kern="1200" dirty="0">
              <a:solidFill>
                <a:schemeClr val="bg1"/>
              </a:solidFill>
              <a:effectLst/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szükséges.</a:t>
          </a:r>
          <a:endParaRPr lang="hu-HU" sz="2400" b="0" kern="1200" dirty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791856" y="3993511"/>
        <a:ext cx="9830434" cy="1141003"/>
      </dsp:txXfrm>
    </dsp:sp>
    <dsp:sp modelId="{97CFB2B4-1CD4-4671-B6EF-1DB4FA03EB99}">
      <dsp:nvSpPr>
        <dsp:cNvPr id="0" name=""/>
        <dsp:cNvSpPr/>
      </dsp:nvSpPr>
      <dsp:spPr>
        <a:xfrm>
          <a:off x="78729" y="3850886"/>
          <a:ext cx="1426254" cy="1426254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9441CF1-7DD6-4919-9B4C-ED1697CB603C}">
      <dsp:nvSpPr>
        <dsp:cNvPr id="0" name=""/>
        <dsp:cNvSpPr/>
      </dsp:nvSpPr>
      <dsp:spPr>
        <a:xfrm>
          <a:off x="-6448577" y="-986662"/>
          <a:ext cx="7678342" cy="7678342"/>
        </a:xfrm>
        <a:prstGeom prst="blockArc">
          <a:avLst>
            <a:gd name="adj1" fmla="val 18900000"/>
            <a:gd name="adj2" fmla="val 2700000"/>
            <a:gd name="adj3" fmla="val 281"/>
          </a:avLst>
        </a:prstGeom>
        <a:noFill/>
        <a:ln w="19050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7661590-7607-48B6-A19C-473A2F471B99}">
      <dsp:nvSpPr>
        <dsp:cNvPr id="0" name=""/>
        <dsp:cNvSpPr/>
      </dsp:nvSpPr>
      <dsp:spPr>
        <a:xfrm>
          <a:off x="791856" y="570501"/>
          <a:ext cx="9830434" cy="1141003"/>
        </a:xfrm>
        <a:prstGeom prst="rect">
          <a:avLst/>
        </a:prstGeom>
        <a:noFill/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05671" tIns="60960" rIns="60960" bIns="60960" numCol="1" spcCol="1270" anchor="ctr" anchorCtr="0">
          <a:noAutofit/>
        </a:bodyPr>
        <a:lstStyle/>
        <a:p>
          <a:pPr marL="0" lvl="0" indent="0" algn="l" defTabSz="1066800">
            <a:lnSpc>
              <a:spcPct val="120000"/>
            </a:lnSpc>
            <a:spcBef>
              <a:spcPct val="0"/>
            </a:spcBef>
            <a:spcAft>
              <a:spcPts val="0"/>
            </a:spcAft>
            <a:buNone/>
          </a:pPr>
          <a:r>
            <a:rPr lang="hu-HU" sz="2400" kern="1200" dirty="0">
              <a:solidFill>
                <a:schemeClr val="bg1"/>
              </a:solidFill>
              <a:effectLst/>
              <a:latin typeface="Arial" panose="020B0604020202020204" pitchFamily="34" charset="0"/>
              <a:ea typeface="+mn-ea"/>
              <a:cs typeface="Arial" panose="020B0604020202020204" pitchFamily="34" charset="0"/>
            </a:rPr>
            <a:t>A mosogatáshoz vékony, fertőtleníthető </a:t>
          </a:r>
          <a:r>
            <a:rPr lang="hu-HU" sz="2400" b="1" kern="1200" dirty="0">
              <a:solidFill>
                <a:schemeClr val="bg1"/>
              </a:solidFill>
              <a:effectLst/>
              <a:latin typeface="Arial" panose="020B0604020202020204" pitchFamily="34" charset="0"/>
              <a:ea typeface="+mn-ea"/>
              <a:cs typeface="Arial" panose="020B0604020202020204" pitchFamily="34" charset="0"/>
            </a:rPr>
            <a:t>mosogató-kendőt</a:t>
          </a:r>
          <a:r>
            <a:rPr lang="hu-HU" sz="2400" kern="1200" dirty="0">
              <a:solidFill>
                <a:schemeClr val="bg1"/>
              </a:solidFill>
              <a:effectLst/>
              <a:latin typeface="Arial" panose="020B0604020202020204" pitchFamily="34" charset="0"/>
              <a:ea typeface="+mn-ea"/>
              <a:cs typeface="Arial" panose="020B0604020202020204" pitchFamily="34" charset="0"/>
            </a:rPr>
            <a:t>, </a:t>
          </a:r>
          <a:r>
            <a:rPr lang="hu-HU" sz="2400" b="1" kern="1200" dirty="0">
              <a:solidFill>
                <a:schemeClr val="bg1"/>
              </a:solidFill>
              <a:effectLst/>
              <a:latin typeface="Arial" panose="020B0604020202020204" pitchFamily="34" charset="0"/>
              <a:ea typeface="+mn-ea"/>
              <a:cs typeface="Arial" panose="020B0604020202020204" pitchFamily="34" charset="0"/>
            </a:rPr>
            <a:t>kefét vagy fém, </a:t>
          </a:r>
          <a:r>
            <a:rPr lang="hu-HU" sz="2400" kern="1200" dirty="0">
              <a:solidFill>
                <a:schemeClr val="bg1"/>
              </a:solidFill>
              <a:effectLst/>
              <a:latin typeface="Arial" panose="020B0604020202020204" pitchFamily="34" charset="0"/>
              <a:ea typeface="+mn-ea"/>
              <a:cs typeface="Arial" panose="020B0604020202020204" pitchFamily="34" charset="0"/>
            </a:rPr>
            <a:t>illetve</a:t>
          </a:r>
          <a:r>
            <a:rPr lang="hu-HU" sz="2400" b="1" kern="1200" dirty="0">
              <a:solidFill>
                <a:schemeClr val="bg1"/>
              </a:solidFill>
              <a:effectLst/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műanyag dörzsikét</a:t>
          </a:r>
          <a:r>
            <a:rPr lang="hu-HU" sz="2400" kern="1200" dirty="0">
              <a:solidFill>
                <a:schemeClr val="bg1"/>
              </a:solidFill>
              <a:effectLst/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használjunk.</a:t>
          </a:r>
          <a:endParaRPr lang="hu-HU" sz="2400" kern="1200" dirty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791856" y="570501"/>
        <a:ext cx="9830434" cy="1141003"/>
      </dsp:txXfrm>
    </dsp:sp>
    <dsp:sp modelId="{3D984782-2FE8-4F23-8CA4-EB8900BC0B7D}">
      <dsp:nvSpPr>
        <dsp:cNvPr id="0" name=""/>
        <dsp:cNvSpPr/>
      </dsp:nvSpPr>
      <dsp:spPr>
        <a:xfrm>
          <a:off x="78729" y="427876"/>
          <a:ext cx="1426254" cy="1426254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0F6B401-8718-4C3A-A731-7F4EF06F84DC}">
      <dsp:nvSpPr>
        <dsp:cNvPr id="0" name=""/>
        <dsp:cNvSpPr/>
      </dsp:nvSpPr>
      <dsp:spPr>
        <a:xfrm>
          <a:off x="1206611" y="2282006"/>
          <a:ext cx="9415679" cy="1141003"/>
        </a:xfrm>
        <a:prstGeom prst="rect">
          <a:avLst/>
        </a:prstGeom>
        <a:noFill/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05671" tIns="60960" rIns="60960" bIns="60960" numCol="1" spcCol="1270" anchor="ctr" anchorCtr="0">
          <a:noAutofit/>
        </a:bodyPr>
        <a:lstStyle/>
        <a:p>
          <a:pPr marL="0" lvl="0" indent="0" algn="l" defTabSz="1066800">
            <a:lnSpc>
              <a:spcPct val="120000"/>
            </a:lnSpc>
            <a:spcBef>
              <a:spcPct val="0"/>
            </a:spcBef>
            <a:spcAft>
              <a:spcPts val="0"/>
            </a:spcAft>
            <a:buNone/>
          </a:pPr>
          <a:r>
            <a:rPr lang="hu-HU" sz="2400" kern="1200" dirty="0">
              <a:solidFill>
                <a:schemeClr val="bg1"/>
              </a:solidFill>
              <a:effectLst/>
              <a:latin typeface="Arial" panose="020B0604020202020204" pitchFamily="34" charset="0"/>
              <a:ea typeface="+mn-ea"/>
              <a:cs typeface="Arial" panose="020B0604020202020204" pitchFamily="34" charset="0"/>
            </a:rPr>
            <a:t>Mosogatáshoz közönséges </a:t>
          </a:r>
          <a:r>
            <a:rPr lang="hu-HU" sz="2400" b="1" kern="1200" dirty="0">
              <a:solidFill>
                <a:schemeClr val="bg1"/>
              </a:solidFill>
              <a:effectLst/>
              <a:latin typeface="Arial" panose="020B0604020202020204" pitchFamily="34" charset="0"/>
              <a:ea typeface="+mn-ea"/>
              <a:cs typeface="Arial" panose="020B0604020202020204" pitchFamily="34" charset="0"/>
            </a:rPr>
            <a:t>szivacsot használni tilos!</a:t>
          </a:r>
          <a:r>
            <a:rPr lang="hu-HU" sz="2400" b="1" kern="1200" dirty="0">
              <a:solidFill>
                <a:schemeClr val="tx1"/>
              </a:solidFill>
              <a:effectLst/>
              <a:latin typeface="Arial" panose="020B0604020202020204" pitchFamily="34" charset="0"/>
              <a:ea typeface="+mn-ea"/>
              <a:cs typeface="Arial" panose="020B0604020202020204" pitchFamily="34" charset="0"/>
            </a:rPr>
            <a:t>! </a:t>
          </a:r>
          <a:endParaRPr lang="hu-HU" sz="24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206611" y="2282006"/>
        <a:ext cx="9415679" cy="1141003"/>
      </dsp:txXfrm>
    </dsp:sp>
    <dsp:sp modelId="{CF311C78-9CC2-45E6-8E97-E6CF4550D438}">
      <dsp:nvSpPr>
        <dsp:cNvPr id="0" name=""/>
        <dsp:cNvSpPr/>
      </dsp:nvSpPr>
      <dsp:spPr>
        <a:xfrm>
          <a:off x="493483" y="2139381"/>
          <a:ext cx="1426254" cy="1426254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EAD55F7-C9F5-4474-9CA6-441A5AE80F2C}">
      <dsp:nvSpPr>
        <dsp:cNvPr id="0" name=""/>
        <dsp:cNvSpPr/>
      </dsp:nvSpPr>
      <dsp:spPr>
        <a:xfrm>
          <a:off x="791856" y="3993511"/>
          <a:ext cx="9830434" cy="1141003"/>
        </a:xfrm>
        <a:prstGeom prst="rect">
          <a:avLst/>
        </a:prstGeom>
        <a:noFill/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05671" tIns="60960" rIns="60960" bIns="60960" numCol="1" spcCol="1270" anchor="ctr" anchorCtr="0">
          <a:noAutofit/>
        </a:bodyPr>
        <a:lstStyle/>
        <a:p>
          <a:pPr marL="0" lvl="0" indent="0" algn="l" defTabSz="1066800">
            <a:lnSpc>
              <a:spcPct val="120000"/>
            </a:lnSpc>
            <a:spcBef>
              <a:spcPct val="0"/>
            </a:spcBef>
            <a:spcAft>
              <a:spcPts val="0"/>
            </a:spcAft>
            <a:buNone/>
          </a:pPr>
          <a:r>
            <a:rPr lang="hu-HU" sz="2400" kern="1200" dirty="0">
              <a:solidFill>
                <a:schemeClr val="bg1"/>
              </a:solidFill>
              <a:effectLst/>
              <a:latin typeface="Arial" panose="020B0604020202020204" pitchFamily="34" charset="0"/>
              <a:ea typeface="+mn-ea"/>
              <a:cs typeface="Arial" panose="020B0604020202020204" pitchFamily="34" charset="0"/>
            </a:rPr>
            <a:t>A mosogatáshoz használt </a:t>
          </a:r>
          <a:r>
            <a:rPr lang="hu-HU" sz="2400" b="1" kern="1200" dirty="0">
              <a:solidFill>
                <a:schemeClr val="bg1"/>
              </a:solidFill>
              <a:effectLst/>
              <a:latin typeface="Arial" panose="020B0604020202020204" pitchFamily="34" charset="0"/>
              <a:ea typeface="+mn-ea"/>
              <a:cs typeface="Arial" panose="020B0604020202020204" pitchFamily="34" charset="0"/>
            </a:rPr>
            <a:t>eszközöket</a:t>
          </a:r>
          <a:r>
            <a:rPr lang="hu-HU" sz="2400" kern="1200" dirty="0">
              <a:solidFill>
                <a:schemeClr val="bg1"/>
              </a:solidFill>
              <a:effectLst/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hu-HU" sz="2400" b="1" kern="1200" dirty="0">
              <a:solidFill>
                <a:schemeClr val="bg1"/>
              </a:solidFill>
              <a:effectLst/>
              <a:latin typeface="Arial" panose="020B0604020202020204" pitchFamily="34" charset="0"/>
              <a:ea typeface="+mn-ea"/>
              <a:cs typeface="Arial" panose="020B0604020202020204" pitchFamily="34" charset="0"/>
            </a:rPr>
            <a:t>naponta</a:t>
          </a:r>
          <a:r>
            <a:rPr lang="hu-HU" sz="2400" kern="1200" dirty="0">
              <a:solidFill>
                <a:schemeClr val="bg1"/>
              </a:solidFill>
              <a:effectLst/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hu-HU" sz="2400" b="1" kern="1200" dirty="0">
              <a:solidFill>
                <a:schemeClr val="bg1"/>
              </a:solidFill>
              <a:effectLst/>
              <a:latin typeface="Arial" panose="020B0604020202020204" pitchFamily="34" charset="0"/>
              <a:ea typeface="+mn-ea"/>
              <a:cs typeface="Arial" panose="020B0604020202020204" pitchFamily="34" charset="0"/>
            </a:rPr>
            <a:t>fertőtleníteni kell</a:t>
          </a:r>
          <a:r>
            <a:rPr lang="hu-HU" sz="2400" kern="1200" dirty="0">
              <a:solidFill>
                <a:schemeClr val="bg1"/>
              </a:solidFill>
              <a:effectLst/>
              <a:latin typeface="Arial" panose="020B0604020202020204" pitchFamily="34" charset="0"/>
              <a:ea typeface="+mn-ea"/>
              <a:cs typeface="Arial" panose="020B0604020202020204" pitchFamily="34" charset="0"/>
            </a:rPr>
            <a:t>! Fertőtleníteni kifőzéssel, vagy fertőtlenítőszerben áztatással lehet.</a:t>
          </a:r>
          <a:endParaRPr lang="hu-HU" sz="2400" kern="1200" dirty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791856" y="3993511"/>
        <a:ext cx="9830434" cy="1141003"/>
      </dsp:txXfrm>
    </dsp:sp>
    <dsp:sp modelId="{97CFB2B4-1CD4-4671-B6EF-1DB4FA03EB99}">
      <dsp:nvSpPr>
        <dsp:cNvPr id="0" name=""/>
        <dsp:cNvSpPr/>
      </dsp:nvSpPr>
      <dsp:spPr>
        <a:xfrm>
          <a:off x="78729" y="3850886"/>
          <a:ext cx="1426254" cy="1426254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9441CF1-7DD6-4919-9B4C-ED1697CB603C}">
      <dsp:nvSpPr>
        <dsp:cNvPr id="0" name=""/>
        <dsp:cNvSpPr/>
      </dsp:nvSpPr>
      <dsp:spPr>
        <a:xfrm>
          <a:off x="-6448577" y="-986662"/>
          <a:ext cx="7678342" cy="7678342"/>
        </a:xfrm>
        <a:prstGeom prst="blockArc">
          <a:avLst>
            <a:gd name="adj1" fmla="val 18900000"/>
            <a:gd name="adj2" fmla="val 2700000"/>
            <a:gd name="adj3" fmla="val 281"/>
          </a:avLst>
        </a:prstGeom>
        <a:noFill/>
        <a:ln w="19050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7661590-7607-48B6-A19C-473A2F471B99}">
      <dsp:nvSpPr>
        <dsp:cNvPr id="0" name=""/>
        <dsp:cNvSpPr/>
      </dsp:nvSpPr>
      <dsp:spPr>
        <a:xfrm>
          <a:off x="791856" y="570501"/>
          <a:ext cx="9830434" cy="1141003"/>
        </a:xfrm>
        <a:prstGeom prst="rect">
          <a:avLst/>
        </a:prstGeom>
        <a:noFill/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05671" tIns="60960" rIns="60960" bIns="60960" numCol="1" spcCol="1270" anchor="ctr" anchorCtr="0">
          <a:noAutofit/>
        </a:bodyPr>
        <a:lstStyle/>
        <a:p>
          <a:pPr marL="0" lvl="0" indent="0" algn="l" defTabSz="1066800">
            <a:lnSpc>
              <a:spcPct val="120000"/>
            </a:lnSpc>
            <a:spcBef>
              <a:spcPct val="0"/>
            </a:spcBef>
            <a:spcAft>
              <a:spcPts val="0"/>
            </a:spcAft>
            <a:buNone/>
          </a:pPr>
          <a:r>
            <a:rPr lang="hu-HU" sz="2400" b="1" kern="1200" dirty="0">
              <a:latin typeface="Arial" panose="020B0604020202020204" pitchFamily="34" charset="0"/>
              <a:cs typeface="Arial" panose="020B0604020202020204" pitchFamily="34" charset="0"/>
            </a:rPr>
            <a:t>A megtisztított edényeket</a:t>
          </a:r>
          <a:r>
            <a:rPr lang="hu-HU" sz="2400" kern="1200" dirty="0">
              <a:latin typeface="Arial" panose="020B0604020202020204" pitchFamily="34" charset="0"/>
              <a:cs typeface="Arial" panose="020B0604020202020204" pitchFamily="34" charset="0"/>
            </a:rPr>
            <a:t>, eszközöket, amiket éppen nem használunk, </a:t>
          </a:r>
          <a:r>
            <a:rPr lang="hu-HU" sz="2400" b="1" kern="1200" dirty="0">
              <a:latin typeface="Arial" panose="020B0604020202020204" pitchFamily="34" charset="0"/>
              <a:cs typeface="Arial" panose="020B0604020202020204" pitchFamily="34" charset="0"/>
            </a:rPr>
            <a:t>védeni kell a szennyeződéstől</a:t>
          </a:r>
          <a:r>
            <a:rPr lang="hu-HU" sz="2400" kern="1200" dirty="0">
              <a:latin typeface="Arial" panose="020B0604020202020204" pitchFamily="34" charset="0"/>
              <a:cs typeface="Arial" panose="020B0604020202020204" pitchFamily="34" charset="0"/>
            </a:rPr>
            <a:t>. Zárt helyen kell tárolni!</a:t>
          </a:r>
          <a:endParaRPr lang="hu-HU" sz="2400" kern="1200" dirty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791856" y="570501"/>
        <a:ext cx="9830434" cy="1141003"/>
      </dsp:txXfrm>
    </dsp:sp>
    <dsp:sp modelId="{3D984782-2FE8-4F23-8CA4-EB8900BC0B7D}">
      <dsp:nvSpPr>
        <dsp:cNvPr id="0" name=""/>
        <dsp:cNvSpPr/>
      </dsp:nvSpPr>
      <dsp:spPr>
        <a:xfrm>
          <a:off x="78729" y="427876"/>
          <a:ext cx="1426254" cy="1426254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0F6B401-8718-4C3A-A731-7F4EF06F84DC}">
      <dsp:nvSpPr>
        <dsp:cNvPr id="0" name=""/>
        <dsp:cNvSpPr/>
      </dsp:nvSpPr>
      <dsp:spPr>
        <a:xfrm>
          <a:off x="1206611" y="2282006"/>
          <a:ext cx="9415679" cy="1141003"/>
        </a:xfrm>
        <a:prstGeom prst="rect">
          <a:avLst/>
        </a:prstGeom>
        <a:noFill/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05671" tIns="60960" rIns="60960" bIns="60960" numCol="1" spcCol="1270" anchor="ctr" anchorCtr="0">
          <a:noAutofit/>
        </a:bodyPr>
        <a:lstStyle/>
        <a:p>
          <a:pPr marL="0" lvl="0" indent="0" algn="l" defTabSz="1066800">
            <a:lnSpc>
              <a:spcPct val="120000"/>
            </a:lnSpc>
            <a:spcBef>
              <a:spcPct val="0"/>
            </a:spcBef>
            <a:spcAft>
              <a:spcPts val="0"/>
            </a:spcAft>
            <a:buNone/>
          </a:pPr>
          <a:r>
            <a:rPr lang="hu-HU" sz="2400" kern="1200" dirty="0">
              <a:solidFill>
                <a:schemeClr val="bg1"/>
              </a:solidFill>
              <a:effectLst/>
              <a:latin typeface="Arial" panose="020B0604020202020204" pitchFamily="34" charset="0"/>
              <a:ea typeface="+mn-ea"/>
              <a:cs typeface="Arial" panose="020B0604020202020204" pitchFamily="34" charset="0"/>
            </a:rPr>
            <a:t>A </a:t>
          </a:r>
          <a:r>
            <a:rPr lang="hu-HU" sz="2400" b="1" kern="1200" dirty="0">
              <a:solidFill>
                <a:schemeClr val="bg1"/>
              </a:solidFill>
              <a:effectLst/>
              <a:latin typeface="Arial" panose="020B0604020202020204" pitchFamily="34" charset="0"/>
              <a:ea typeface="+mn-ea"/>
              <a:cs typeface="Arial" panose="020B0604020202020204" pitchFamily="34" charset="0"/>
            </a:rPr>
            <a:t>szállítóedények</a:t>
          </a:r>
          <a:r>
            <a:rPr lang="hu-HU" sz="2400" kern="1200" dirty="0">
              <a:solidFill>
                <a:schemeClr val="bg1"/>
              </a:solidFill>
              <a:effectLst/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hu-HU" sz="2400" b="1" kern="1200" dirty="0">
              <a:solidFill>
                <a:schemeClr val="bg1"/>
              </a:solidFill>
              <a:effectLst/>
              <a:latin typeface="Arial" panose="020B0604020202020204" pitchFamily="34" charset="0"/>
              <a:ea typeface="+mn-ea"/>
              <a:cs typeface="Arial" panose="020B0604020202020204" pitchFamily="34" charset="0"/>
            </a:rPr>
            <a:t>mosogatását</a:t>
          </a:r>
          <a:r>
            <a:rPr lang="hu-HU" sz="2400" kern="1200" dirty="0">
              <a:solidFill>
                <a:schemeClr val="bg1"/>
              </a:solidFill>
              <a:effectLst/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hu-HU" sz="2400" b="1" kern="1200" dirty="0">
              <a:solidFill>
                <a:schemeClr val="bg1"/>
              </a:solidFill>
              <a:effectLst/>
              <a:latin typeface="Arial" panose="020B0604020202020204" pitchFamily="34" charset="0"/>
              <a:ea typeface="+mn-ea"/>
              <a:cs typeface="Arial" panose="020B0604020202020204" pitchFamily="34" charset="0"/>
            </a:rPr>
            <a:t>külön</a:t>
          </a:r>
          <a:r>
            <a:rPr lang="hu-HU" sz="2400" kern="1200" dirty="0">
              <a:solidFill>
                <a:schemeClr val="bg1"/>
              </a:solidFill>
              <a:effectLst/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erre a célra szolgáló </a:t>
          </a:r>
          <a:r>
            <a:rPr lang="hu-HU" sz="2400" b="1" kern="1200" dirty="0">
              <a:solidFill>
                <a:schemeClr val="bg1"/>
              </a:solidFill>
              <a:effectLst/>
              <a:latin typeface="Arial" panose="020B0604020202020204" pitchFamily="34" charset="0"/>
              <a:ea typeface="+mn-ea"/>
              <a:cs typeface="Arial" panose="020B0604020202020204" pitchFamily="34" charset="0"/>
            </a:rPr>
            <a:t>helyiségben</a:t>
          </a:r>
          <a:r>
            <a:rPr lang="hu-HU" sz="2400" kern="1200" dirty="0">
              <a:solidFill>
                <a:schemeClr val="bg1"/>
              </a:solidFill>
              <a:effectLst/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kell elvégezni. Ha erre nincs lehetőség, akkor a fehéredény mosogatóban.</a:t>
          </a:r>
          <a:endParaRPr lang="hu-HU" sz="2400" kern="1200" dirty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206611" y="2282006"/>
        <a:ext cx="9415679" cy="1141003"/>
      </dsp:txXfrm>
    </dsp:sp>
    <dsp:sp modelId="{CF311C78-9CC2-45E6-8E97-E6CF4550D438}">
      <dsp:nvSpPr>
        <dsp:cNvPr id="0" name=""/>
        <dsp:cNvSpPr/>
      </dsp:nvSpPr>
      <dsp:spPr>
        <a:xfrm>
          <a:off x="493483" y="2139381"/>
          <a:ext cx="1426254" cy="1426254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EAD55F7-C9F5-4474-9CA6-441A5AE80F2C}">
      <dsp:nvSpPr>
        <dsp:cNvPr id="0" name=""/>
        <dsp:cNvSpPr/>
      </dsp:nvSpPr>
      <dsp:spPr>
        <a:xfrm>
          <a:off x="791856" y="3993511"/>
          <a:ext cx="9830434" cy="1141003"/>
        </a:xfrm>
        <a:prstGeom prst="rect">
          <a:avLst/>
        </a:prstGeom>
        <a:noFill/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05671" tIns="60960" rIns="60960" bIns="60960" numCol="1" spcCol="1270" anchor="ctr" anchorCtr="0">
          <a:noAutofit/>
        </a:bodyPr>
        <a:lstStyle/>
        <a:p>
          <a:pPr marL="0" lvl="0" indent="0" algn="l" defTabSz="1066800">
            <a:lnSpc>
              <a:spcPct val="120000"/>
            </a:lnSpc>
            <a:spcBef>
              <a:spcPct val="0"/>
            </a:spcBef>
            <a:spcAft>
              <a:spcPts val="0"/>
            </a:spcAft>
            <a:buNone/>
          </a:pPr>
          <a:r>
            <a:rPr lang="hu-HU" sz="2400" kern="1200" dirty="0">
              <a:solidFill>
                <a:schemeClr val="bg1"/>
              </a:solidFill>
              <a:effectLst/>
              <a:latin typeface="Arial" panose="020B0604020202020204" pitchFamily="34" charset="0"/>
              <a:ea typeface="+mn-ea"/>
              <a:cs typeface="Arial" panose="020B0604020202020204" pitchFamily="34" charset="0"/>
            </a:rPr>
            <a:t>Mosogatás után a </a:t>
          </a:r>
          <a:r>
            <a:rPr lang="hu-HU" sz="2400" b="1" kern="1200" dirty="0">
              <a:solidFill>
                <a:schemeClr val="bg1"/>
              </a:solidFill>
              <a:effectLst/>
              <a:latin typeface="Arial" panose="020B0604020202020204" pitchFamily="34" charset="0"/>
              <a:ea typeface="+mn-ea"/>
              <a:cs typeface="Arial" panose="020B0604020202020204" pitchFamily="34" charset="0"/>
            </a:rPr>
            <a:t>mosogató medencéjét és az eszközöket alaposan ki kell takarítani</a:t>
          </a:r>
          <a:r>
            <a:rPr lang="hu-HU" sz="2400" kern="1200" dirty="0">
              <a:solidFill>
                <a:schemeClr val="bg1"/>
              </a:solidFill>
              <a:effectLst/>
              <a:latin typeface="Arial" panose="020B0604020202020204" pitchFamily="34" charset="0"/>
              <a:ea typeface="+mn-ea"/>
              <a:cs typeface="Arial" panose="020B0604020202020204" pitchFamily="34" charset="0"/>
            </a:rPr>
            <a:t>, és fertőtleníteni kell.</a:t>
          </a:r>
          <a:endParaRPr lang="hu-HU" sz="2400" kern="1200" dirty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791856" y="3993511"/>
        <a:ext cx="9830434" cy="1141003"/>
      </dsp:txXfrm>
    </dsp:sp>
    <dsp:sp modelId="{97CFB2B4-1CD4-4671-B6EF-1DB4FA03EB99}">
      <dsp:nvSpPr>
        <dsp:cNvPr id="0" name=""/>
        <dsp:cNvSpPr/>
      </dsp:nvSpPr>
      <dsp:spPr>
        <a:xfrm>
          <a:off x="78729" y="3850886"/>
          <a:ext cx="1426254" cy="1426254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CD50BAB-FD0C-486C-A401-78D7CC947B8D}">
      <dsp:nvSpPr>
        <dsp:cNvPr id="0" name=""/>
        <dsp:cNvSpPr/>
      </dsp:nvSpPr>
      <dsp:spPr>
        <a:xfrm>
          <a:off x="0" y="1696581"/>
          <a:ext cx="9364547" cy="2294756"/>
        </a:xfrm>
        <a:prstGeom prst="notchedRightArrow">
          <a:avLst/>
        </a:prstGeom>
        <a:solidFill>
          <a:schemeClr val="accent4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0A803C9-FE2B-41C5-BC9A-BEA7C0D5AF17}">
      <dsp:nvSpPr>
        <dsp:cNvPr id="0" name=""/>
        <dsp:cNvSpPr/>
      </dsp:nvSpPr>
      <dsp:spPr>
        <a:xfrm>
          <a:off x="5781" y="-2834"/>
          <a:ext cx="1961336" cy="230609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42240" rIns="142240" bIns="142240" numCol="1" spcCol="1270" anchor="b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u-HU" sz="2000" b="1" i="0" kern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1.</a:t>
          </a: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u-HU" sz="2000" b="1" i="0" kern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Előtisztítás</a:t>
          </a:r>
          <a:endParaRPr lang="hu-HU" sz="2000" b="1" i="0" kern="1200" dirty="0">
            <a:solidFill>
              <a:schemeClr val="bg1"/>
            </a:solidFill>
          </a:endParaRPr>
        </a:p>
      </dsp:txBody>
      <dsp:txXfrm>
        <a:off x="5781" y="-2834"/>
        <a:ext cx="1961336" cy="2306092"/>
      </dsp:txXfrm>
    </dsp:sp>
    <dsp:sp modelId="{B0BC6FC9-86BC-4372-83E7-2838DC5ED6EF}">
      <dsp:nvSpPr>
        <dsp:cNvPr id="0" name=""/>
        <dsp:cNvSpPr/>
      </dsp:nvSpPr>
      <dsp:spPr>
        <a:xfrm>
          <a:off x="699605" y="2584434"/>
          <a:ext cx="573689" cy="573689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C423325-EB02-4E90-B0A2-084F6F125A8C}">
      <dsp:nvSpPr>
        <dsp:cNvPr id="0" name=""/>
        <dsp:cNvSpPr/>
      </dsp:nvSpPr>
      <dsp:spPr>
        <a:xfrm>
          <a:off x="1972250" y="1311269"/>
          <a:ext cx="1542041" cy="229475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42240" rIns="142240" bIns="142240" numCol="1" spcCol="1270" anchor="t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u-HU" sz="2000" b="1" i="0" kern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2. Tisztítás, zsíroldás</a:t>
          </a:r>
        </a:p>
      </dsp:txBody>
      <dsp:txXfrm>
        <a:off x="1972250" y="1311269"/>
        <a:ext cx="1542041" cy="2294756"/>
      </dsp:txXfrm>
    </dsp:sp>
    <dsp:sp modelId="{8CF03B2F-5A1F-465D-8096-0A1BDF8D8DDF}">
      <dsp:nvSpPr>
        <dsp:cNvPr id="0" name=""/>
        <dsp:cNvSpPr/>
      </dsp:nvSpPr>
      <dsp:spPr>
        <a:xfrm>
          <a:off x="2513580" y="2581600"/>
          <a:ext cx="573689" cy="573689"/>
        </a:xfrm>
        <a:prstGeom prst="ellipse">
          <a:avLst/>
        </a:prstGeom>
        <a:solidFill>
          <a:schemeClr val="accent4">
            <a:hueOff val="664690"/>
            <a:satOff val="240"/>
            <a:lumOff val="-1961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E43D75A-1E95-462D-8A54-46FE24E312AD}">
      <dsp:nvSpPr>
        <dsp:cNvPr id="0" name=""/>
        <dsp:cNvSpPr/>
      </dsp:nvSpPr>
      <dsp:spPr>
        <a:xfrm>
          <a:off x="3633731" y="-20956"/>
          <a:ext cx="2015113" cy="237858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42240" rIns="142240" bIns="142240" numCol="1" spcCol="1270" anchor="b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u-HU" sz="2000" b="1" i="0" kern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3.</a:t>
          </a: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u-HU" sz="2000" b="1" i="0" kern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Fertőtlenítés</a:t>
          </a:r>
        </a:p>
      </dsp:txBody>
      <dsp:txXfrm>
        <a:off x="3633731" y="-20956"/>
        <a:ext cx="2015113" cy="2378583"/>
      </dsp:txXfrm>
    </dsp:sp>
    <dsp:sp modelId="{FC6F0B09-C385-42ED-A5E0-9DB3947BC047}">
      <dsp:nvSpPr>
        <dsp:cNvPr id="0" name=""/>
        <dsp:cNvSpPr/>
      </dsp:nvSpPr>
      <dsp:spPr>
        <a:xfrm>
          <a:off x="4354443" y="2602557"/>
          <a:ext cx="573689" cy="573689"/>
        </a:xfrm>
        <a:prstGeom prst="ellipse">
          <a:avLst/>
        </a:prstGeom>
        <a:solidFill>
          <a:schemeClr val="accent4">
            <a:hueOff val="1329380"/>
            <a:satOff val="481"/>
            <a:lumOff val="-3921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9895D6A-5A93-4AB3-8541-0C0741CEBC7B}">
      <dsp:nvSpPr>
        <dsp:cNvPr id="0" name=""/>
        <dsp:cNvSpPr/>
      </dsp:nvSpPr>
      <dsp:spPr>
        <a:xfrm>
          <a:off x="5662136" y="1456183"/>
          <a:ext cx="1330507" cy="229475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42240" rIns="142240" bIns="142240" numCol="1" spcCol="1270" anchor="t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u-HU" sz="2000" b="1" i="0" kern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4. Öblítés</a:t>
          </a:r>
        </a:p>
      </dsp:txBody>
      <dsp:txXfrm>
        <a:off x="5662136" y="1456183"/>
        <a:ext cx="1330507" cy="2294756"/>
      </dsp:txXfrm>
    </dsp:sp>
    <dsp:sp modelId="{D810EC27-DC2A-42F2-8422-9786A8F8B3DB}">
      <dsp:nvSpPr>
        <dsp:cNvPr id="0" name=""/>
        <dsp:cNvSpPr/>
      </dsp:nvSpPr>
      <dsp:spPr>
        <a:xfrm>
          <a:off x="6089539" y="2581600"/>
          <a:ext cx="573689" cy="573689"/>
        </a:xfrm>
        <a:prstGeom prst="ellipse">
          <a:avLst/>
        </a:prstGeom>
        <a:solidFill>
          <a:schemeClr val="accent4">
            <a:hueOff val="1994071"/>
            <a:satOff val="721"/>
            <a:lumOff val="-5882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848E6EA-15C0-4CCD-9905-F97306B6CA91}">
      <dsp:nvSpPr>
        <dsp:cNvPr id="0" name=""/>
        <dsp:cNvSpPr/>
      </dsp:nvSpPr>
      <dsp:spPr>
        <a:xfrm>
          <a:off x="7002435" y="-7693"/>
          <a:ext cx="1318386" cy="23255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42240" rIns="142240" bIns="142240" numCol="1" spcCol="1270" anchor="b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u-HU" sz="2000" b="1" i="0" kern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5. Szárítás</a:t>
          </a:r>
        </a:p>
      </dsp:txBody>
      <dsp:txXfrm>
        <a:off x="7002435" y="-7693"/>
        <a:ext cx="1318386" cy="2325528"/>
      </dsp:txXfrm>
    </dsp:sp>
    <dsp:sp modelId="{8726C360-3C31-4028-A02E-5D28CF9D625A}">
      <dsp:nvSpPr>
        <dsp:cNvPr id="0" name=""/>
        <dsp:cNvSpPr/>
      </dsp:nvSpPr>
      <dsp:spPr>
        <a:xfrm>
          <a:off x="7476272" y="2589293"/>
          <a:ext cx="573689" cy="573689"/>
        </a:xfrm>
        <a:prstGeom prst="ellipse">
          <a:avLst/>
        </a:prstGeom>
        <a:solidFill>
          <a:schemeClr val="accent4">
            <a:hueOff val="2658761"/>
            <a:satOff val="962"/>
            <a:lumOff val="-7843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CD50BAB-FD0C-486C-A401-78D7CC947B8D}">
      <dsp:nvSpPr>
        <dsp:cNvPr id="0" name=""/>
        <dsp:cNvSpPr/>
      </dsp:nvSpPr>
      <dsp:spPr>
        <a:xfrm>
          <a:off x="0" y="1713556"/>
          <a:ext cx="9515925" cy="1412415"/>
        </a:xfrm>
        <a:prstGeom prst="notchedRightArrow">
          <a:avLst/>
        </a:prstGeom>
        <a:solidFill>
          <a:schemeClr val="accent4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0A803C9-FE2B-41C5-BC9A-BEA7C0D5AF17}">
      <dsp:nvSpPr>
        <dsp:cNvPr id="0" name=""/>
        <dsp:cNvSpPr/>
      </dsp:nvSpPr>
      <dsp:spPr>
        <a:xfrm>
          <a:off x="0" y="643291"/>
          <a:ext cx="1993041" cy="141939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42240" rIns="142240" bIns="142240" numCol="1" spcCol="1270" anchor="b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hu-HU" sz="2000" b="1" i="0" kern="1200" dirty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u-HU" sz="2000" b="1" i="0" kern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Előtisztítás</a:t>
          </a:r>
          <a:endParaRPr lang="hu-HU" sz="2000" b="1" i="0" kern="1200" dirty="0">
            <a:solidFill>
              <a:schemeClr val="bg1"/>
            </a:solidFill>
          </a:endParaRPr>
        </a:p>
      </dsp:txBody>
      <dsp:txXfrm>
        <a:off x="0" y="643291"/>
        <a:ext cx="1993041" cy="1419392"/>
      </dsp:txXfrm>
    </dsp:sp>
    <dsp:sp modelId="{B0BC6FC9-86BC-4372-83E7-2838DC5ED6EF}">
      <dsp:nvSpPr>
        <dsp:cNvPr id="0" name=""/>
        <dsp:cNvSpPr/>
      </dsp:nvSpPr>
      <dsp:spPr>
        <a:xfrm>
          <a:off x="850335" y="2258914"/>
          <a:ext cx="353103" cy="353103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C423325-EB02-4E90-B0A2-084F6F125A8C}">
      <dsp:nvSpPr>
        <dsp:cNvPr id="0" name=""/>
        <dsp:cNvSpPr/>
      </dsp:nvSpPr>
      <dsp:spPr>
        <a:xfrm>
          <a:off x="2053208" y="1367641"/>
          <a:ext cx="1566969" cy="141241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42240" rIns="142240" bIns="142240" numCol="1" spcCol="1270" anchor="t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u-HU" sz="2000" b="1" i="0" kern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Tisztítás, zsíroldás</a:t>
          </a:r>
        </a:p>
      </dsp:txBody>
      <dsp:txXfrm>
        <a:off x="2053208" y="1367641"/>
        <a:ext cx="1566969" cy="1412415"/>
      </dsp:txXfrm>
    </dsp:sp>
    <dsp:sp modelId="{8CF03B2F-5A1F-465D-8096-0A1BDF8D8DDF}">
      <dsp:nvSpPr>
        <dsp:cNvPr id="0" name=""/>
        <dsp:cNvSpPr/>
      </dsp:nvSpPr>
      <dsp:spPr>
        <a:xfrm>
          <a:off x="2693632" y="2257170"/>
          <a:ext cx="353103" cy="353103"/>
        </a:xfrm>
        <a:prstGeom prst="ellipse">
          <a:avLst/>
        </a:prstGeom>
        <a:solidFill>
          <a:schemeClr val="accent4">
            <a:hueOff val="664690"/>
            <a:satOff val="240"/>
            <a:lumOff val="-1961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E43D75A-1E95-462D-8A54-46FE24E312AD}">
      <dsp:nvSpPr>
        <dsp:cNvPr id="0" name=""/>
        <dsp:cNvSpPr/>
      </dsp:nvSpPr>
      <dsp:spPr>
        <a:xfrm>
          <a:off x="3691837" y="558606"/>
          <a:ext cx="2047687" cy="146401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42240" rIns="142240" bIns="142240" numCol="1" spcCol="1270" anchor="b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hu-HU" sz="2000" b="1" i="0" kern="1200" dirty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u-HU" sz="2000" b="1" i="0" kern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Fertőtlenítés</a:t>
          </a:r>
        </a:p>
      </dsp:txBody>
      <dsp:txXfrm>
        <a:off x="3691837" y="558606"/>
        <a:ext cx="2047687" cy="1464010"/>
      </dsp:txXfrm>
    </dsp:sp>
    <dsp:sp modelId="{FC6F0B09-C385-42ED-A5E0-9DB3947BC047}">
      <dsp:nvSpPr>
        <dsp:cNvPr id="0" name=""/>
        <dsp:cNvSpPr/>
      </dsp:nvSpPr>
      <dsp:spPr>
        <a:xfrm>
          <a:off x="4564253" y="2270069"/>
          <a:ext cx="353103" cy="353103"/>
        </a:xfrm>
        <a:prstGeom prst="ellipse">
          <a:avLst/>
        </a:prstGeom>
        <a:solidFill>
          <a:schemeClr val="accent4">
            <a:hueOff val="1329380"/>
            <a:satOff val="481"/>
            <a:lumOff val="-3921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9895D6A-5A93-4AB3-8541-0C0741CEBC7B}">
      <dsp:nvSpPr>
        <dsp:cNvPr id="0" name=""/>
        <dsp:cNvSpPr/>
      </dsp:nvSpPr>
      <dsp:spPr>
        <a:xfrm>
          <a:off x="5818159" y="1455974"/>
          <a:ext cx="1352015" cy="141241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42240" rIns="142240" bIns="142240" numCol="1" spcCol="1270" anchor="t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u-HU" sz="2000" b="1" i="0" kern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Öblítés</a:t>
          </a:r>
        </a:p>
      </dsp:txBody>
      <dsp:txXfrm>
        <a:off x="5818159" y="1455974"/>
        <a:ext cx="1352015" cy="1412415"/>
      </dsp:txXfrm>
    </dsp:sp>
    <dsp:sp modelId="{D810EC27-DC2A-42F2-8422-9786A8F8B3DB}">
      <dsp:nvSpPr>
        <dsp:cNvPr id="0" name=""/>
        <dsp:cNvSpPr/>
      </dsp:nvSpPr>
      <dsp:spPr>
        <a:xfrm>
          <a:off x="6327397" y="2257170"/>
          <a:ext cx="353103" cy="353103"/>
        </a:xfrm>
        <a:prstGeom prst="ellipse">
          <a:avLst/>
        </a:prstGeom>
        <a:solidFill>
          <a:schemeClr val="accent4">
            <a:hueOff val="1994071"/>
            <a:satOff val="721"/>
            <a:lumOff val="-5882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848E6EA-15C0-4CCD-9905-F97306B6CA91}">
      <dsp:nvSpPr>
        <dsp:cNvPr id="0" name=""/>
        <dsp:cNvSpPr/>
      </dsp:nvSpPr>
      <dsp:spPr>
        <a:xfrm>
          <a:off x="7485409" y="637306"/>
          <a:ext cx="1339698" cy="143135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42240" rIns="142240" bIns="142240" numCol="1" spcCol="1270" anchor="b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u-HU" sz="2000" b="1" i="0" kern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Szárítás</a:t>
          </a:r>
        </a:p>
      </dsp:txBody>
      <dsp:txXfrm>
        <a:off x="7485409" y="637306"/>
        <a:ext cx="1339698" cy="1431355"/>
      </dsp:txXfrm>
    </dsp:sp>
    <dsp:sp modelId="{8726C360-3C31-4028-A02E-5D28CF9D625A}">
      <dsp:nvSpPr>
        <dsp:cNvPr id="0" name=""/>
        <dsp:cNvSpPr/>
      </dsp:nvSpPr>
      <dsp:spPr>
        <a:xfrm>
          <a:off x="7736547" y="2261905"/>
          <a:ext cx="353103" cy="353103"/>
        </a:xfrm>
        <a:prstGeom prst="ellipse">
          <a:avLst/>
        </a:prstGeom>
        <a:solidFill>
          <a:schemeClr val="accent4">
            <a:hueOff val="2658761"/>
            <a:satOff val="962"/>
            <a:lumOff val="-7843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CD50BAB-FD0C-486C-A401-78D7CC947B8D}">
      <dsp:nvSpPr>
        <dsp:cNvPr id="0" name=""/>
        <dsp:cNvSpPr/>
      </dsp:nvSpPr>
      <dsp:spPr>
        <a:xfrm>
          <a:off x="0" y="2118622"/>
          <a:ext cx="9515925" cy="1412415"/>
        </a:xfrm>
        <a:prstGeom prst="notchedRightArrow">
          <a:avLst/>
        </a:prstGeom>
        <a:solidFill>
          <a:schemeClr val="accent4">
            <a:tint val="5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0A803C9-FE2B-41C5-BC9A-BEA7C0D5AF17}">
      <dsp:nvSpPr>
        <dsp:cNvPr id="0" name=""/>
        <dsp:cNvSpPr/>
      </dsp:nvSpPr>
      <dsp:spPr>
        <a:xfrm>
          <a:off x="10210" y="943952"/>
          <a:ext cx="1930553" cy="141939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42240" rIns="142240" bIns="142240" numCol="1" spcCol="1270" anchor="b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hu-HU" sz="2000" b="1" i="0" kern="1200" dirty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u-HU" sz="2000" b="1" i="0" kern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Előtisztítás</a:t>
          </a:r>
          <a:endParaRPr lang="hu-HU" sz="2000" b="1" i="0" kern="1200" dirty="0">
            <a:solidFill>
              <a:schemeClr val="bg1"/>
            </a:solidFill>
          </a:endParaRPr>
        </a:p>
      </dsp:txBody>
      <dsp:txXfrm>
        <a:off x="10210" y="943952"/>
        <a:ext cx="1930553" cy="1419392"/>
      </dsp:txXfrm>
    </dsp:sp>
    <dsp:sp modelId="{B0BC6FC9-86BC-4372-83E7-2838DC5ED6EF}">
      <dsp:nvSpPr>
        <dsp:cNvPr id="0" name=""/>
        <dsp:cNvSpPr/>
      </dsp:nvSpPr>
      <dsp:spPr>
        <a:xfrm>
          <a:off x="770728" y="2651880"/>
          <a:ext cx="353103" cy="353103"/>
        </a:xfrm>
        <a:prstGeom prst="ellipse">
          <a:avLst/>
        </a:prstGeom>
        <a:solidFill>
          <a:schemeClr val="accent4">
            <a:shade val="5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C423325-EB02-4E90-B0A2-084F6F125A8C}">
      <dsp:nvSpPr>
        <dsp:cNvPr id="0" name=""/>
        <dsp:cNvSpPr/>
      </dsp:nvSpPr>
      <dsp:spPr>
        <a:xfrm>
          <a:off x="1990987" y="1623444"/>
          <a:ext cx="1517839" cy="141241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42240" rIns="142240" bIns="142240" numCol="1" spcCol="1270" anchor="t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u-HU" sz="2000" b="1" i="0" kern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Tisztítás, zsíroldás</a:t>
          </a:r>
        </a:p>
      </dsp:txBody>
      <dsp:txXfrm>
        <a:off x="1990987" y="1623444"/>
        <a:ext cx="1517839" cy="1412415"/>
      </dsp:txXfrm>
    </dsp:sp>
    <dsp:sp modelId="{8CF03B2F-5A1F-465D-8096-0A1BDF8D8DDF}">
      <dsp:nvSpPr>
        <dsp:cNvPr id="0" name=""/>
        <dsp:cNvSpPr/>
      </dsp:nvSpPr>
      <dsp:spPr>
        <a:xfrm>
          <a:off x="2556232" y="2650135"/>
          <a:ext cx="353103" cy="353103"/>
        </a:xfrm>
        <a:prstGeom prst="ellipse">
          <a:avLst/>
        </a:prstGeom>
        <a:solidFill>
          <a:schemeClr val="accent4">
            <a:shade val="50000"/>
            <a:hueOff val="-80346"/>
            <a:satOff val="-1178"/>
            <a:lumOff val="16137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E43D75A-1E95-462D-8A54-46FE24E312AD}">
      <dsp:nvSpPr>
        <dsp:cNvPr id="0" name=""/>
        <dsp:cNvSpPr/>
      </dsp:nvSpPr>
      <dsp:spPr>
        <a:xfrm>
          <a:off x="3502364" y="948051"/>
          <a:ext cx="2250397" cy="146401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42240" rIns="142240" bIns="142240" numCol="1" spcCol="1270" anchor="b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hu-HU" sz="2000" b="1" i="0" kern="1200" dirty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u-HU" sz="2000" b="1" i="0" kern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és fertőtlenítés</a:t>
          </a:r>
        </a:p>
      </dsp:txBody>
      <dsp:txXfrm>
        <a:off x="3502364" y="948051"/>
        <a:ext cx="2250397" cy="1464010"/>
      </dsp:txXfrm>
    </dsp:sp>
    <dsp:sp modelId="{FC6F0B09-C385-42ED-A5E0-9DB3947BC047}">
      <dsp:nvSpPr>
        <dsp:cNvPr id="0" name=""/>
        <dsp:cNvSpPr/>
      </dsp:nvSpPr>
      <dsp:spPr>
        <a:xfrm>
          <a:off x="4501659" y="2663034"/>
          <a:ext cx="353103" cy="353103"/>
        </a:xfrm>
        <a:prstGeom prst="ellipse">
          <a:avLst/>
        </a:prstGeom>
        <a:solidFill>
          <a:schemeClr val="accent4">
            <a:shade val="50000"/>
            <a:hueOff val="-160693"/>
            <a:satOff val="-2355"/>
            <a:lumOff val="32274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9895D6A-5A93-4AB3-8541-0C0741CEBC7B}">
      <dsp:nvSpPr>
        <dsp:cNvPr id="0" name=""/>
        <dsp:cNvSpPr/>
      </dsp:nvSpPr>
      <dsp:spPr>
        <a:xfrm>
          <a:off x="5862724" y="1888286"/>
          <a:ext cx="1309625" cy="141241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42240" rIns="142240" bIns="142240" numCol="1" spcCol="1270" anchor="t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u-HU" sz="2000" b="1" i="0" kern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Öblítés</a:t>
          </a:r>
        </a:p>
      </dsp:txBody>
      <dsp:txXfrm>
        <a:off x="5862724" y="1888286"/>
        <a:ext cx="1309625" cy="1412415"/>
      </dsp:txXfrm>
    </dsp:sp>
    <dsp:sp modelId="{D810EC27-DC2A-42F2-8422-9786A8F8B3DB}">
      <dsp:nvSpPr>
        <dsp:cNvPr id="0" name=""/>
        <dsp:cNvSpPr/>
      </dsp:nvSpPr>
      <dsp:spPr>
        <a:xfrm>
          <a:off x="6342978" y="2650135"/>
          <a:ext cx="353103" cy="353103"/>
        </a:xfrm>
        <a:prstGeom prst="ellipse">
          <a:avLst/>
        </a:prstGeom>
        <a:solidFill>
          <a:schemeClr val="accent4">
            <a:shade val="50000"/>
            <a:hueOff val="-160693"/>
            <a:satOff val="-2355"/>
            <a:lumOff val="32274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848E6EA-15C0-4CCD-9905-F97306B6CA91}">
      <dsp:nvSpPr>
        <dsp:cNvPr id="0" name=""/>
        <dsp:cNvSpPr/>
      </dsp:nvSpPr>
      <dsp:spPr>
        <a:xfrm>
          <a:off x="7358738" y="1015805"/>
          <a:ext cx="1297694" cy="143135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42240" rIns="142240" bIns="142240" numCol="1" spcCol="1270" anchor="b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u-HU" sz="2000" b="1" i="0" kern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Szárítás</a:t>
          </a:r>
        </a:p>
      </dsp:txBody>
      <dsp:txXfrm>
        <a:off x="7358738" y="1015805"/>
        <a:ext cx="1297694" cy="1431355"/>
      </dsp:txXfrm>
    </dsp:sp>
    <dsp:sp modelId="{8726C360-3C31-4028-A02E-5D28CF9D625A}">
      <dsp:nvSpPr>
        <dsp:cNvPr id="0" name=""/>
        <dsp:cNvSpPr/>
      </dsp:nvSpPr>
      <dsp:spPr>
        <a:xfrm>
          <a:off x="7707946" y="2654870"/>
          <a:ext cx="353103" cy="353103"/>
        </a:xfrm>
        <a:prstGeom prst="ellipse">
          <a:avLst/>
        </a:prstGeom>
        <a:solidFill>
          <a:schemeClr val="accent4">
            <a:shade val="50000"/>
            <a:hueOff val="-80346"/>
            <a:satOff val="-1178"/>
            <a:lumOff val="16137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FAFDCC9-88E3-4CEB-B2A2-715187E5E141}">
      <dsp:nvSpPr>
        <dsp:cNvPr id="0" name=""/>
        <dsp:cNvSpPr/>
      </dsp:nvSpPr>
      <dsp:spPr>
        <a:xfrm>
          <a:off x="-6683030" y="-1021944"/>
          <a:ext cx="7954034" cy="7954034"/>
        </a:xfrm>
        <a:prstGeom prst="blockArc">
          <a:avLst>
            <a:gd name="adj1" fmla="val 18900000"/>
            <a:gd name="adj2" fmla="val 2700000"/>
            <a:gd name="adj3" fmla="val 272"/>
          </a:avLst>
        </a:prstGeom>
        <a:noFill/>
        <a:ln w="19050" cap="rnd" cmpd="sng" algn="ctr">
          <a:solidFill>
            <a:schemeClr val="accent4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E23557B-9EB4-44F1-AADB-27472FC7EEA5}">
      <dsp:nvSpPr>
        <dsp:cNvPr id="0" name=""/>
        <dsp:cNvSpPr/>
      </dsp:nvSpPr>
      <dsp:spPr>
        <a:xfrm>
          <a:off x="555133" y="369265"/>
          <a:ext cx="10049572" cy="739004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6585" tIns="60960" rIns="60960" bIns="60960" numCol="1" spcCol="1270" anchor="ctr" anchorCtr="0">
          <a:noAutofit/>
        </a:bodyPr>
        <a:lstStyle/>
        <a:p>
          <a:pPr marL="266700" lvl="0" indent="0" algn="l" defTabSz="1066800">
            <a:lnSpc>
              <a:spcPct val="120000"/>
            </a:lnSpc>
            <a:spcBef>
              <a:spcPct val="0"/>
            </a:spcBef>
            <a:spcAft>
              <a:spcPts val="0"/>
            </a:spcAft>
            <a:buNone/>
          </a:pPr>
          <a:r>
            <a:rPr lang="hu-HU" sz="2400" b="1" kern="1200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40–50</a:t>
          </a:r>
          <a:r>
            <a:rPr lang="hu-HU" sz="2400" b="1" kern="1200" baseline="30000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0</a:t>
          </a:r>
          <a:r>
            <a:rPr lang="hu-HU" sz="2400" b="1" kern="1200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C-os vizet </a:t>
          </a:r>
          <a:r>
            <a:rPr lang="hu-HU" sz="2400" kern="1200" dirty="0">
              <a:latin typeface="Arial" panose="020B0604020202020204" pitchFamily="34" charset="0"/>
              <a:cs typeface="Arial" panose="020B0604020202020204" pitchFamily="34" charset="0"/>
            </a:rPr>
            <a:t>engedjünk a mosogatótartályba. </a:t>
          </a:r>
        </a:p>
      </dsp:txBody>
      <dsp:txXfrm>
        <a:off x="555133" y="369265"/>
        <a:ext cx="10049572" cy="739004"/>
      </dsp:txXfrm>
    </dsp:sp>
    <dsp:sp modelId="{C7F84FF6-87F4-4A4C-93B4-2EB4DDF5121C}">
      <dsp:nvSpPr>
        <dsp:cNvPr id="0" name=""/>
        <dsp:cNvSpPr/>
      </dsp:nvSpPr>
      <dsp:spPr>
        <a:xfrm>
          <a:off x="93255" y="276890"/>
          <a:ext cx="923755" cy="923755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F733A04-538B-4565-BC05-D06BE335D5D9}">
      <dsp:nvSpPr>
        <dsp:cNvPr id="0" name=""/>
        <dsp:cNvSpPr/>
      </dsp:nvSpPr>
      <dsp:spPr>
        <a:xfrm>
          <a:off x="1084682" y="1477418"/>
          <a:ext cx="9520023" cy="739004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6585" tIns="60960" rIns="60960" bIns="6096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u-HU" sz="2400" kern="1200" dirty="0">
              <a:latin typeface="Arial" panose="020B0604020202020204" pitchFamily="34" charset="0"/>
              <a:cs typeface="Arial" panose="020B0604020202020204" pitchFamily="34" charset="0"/>
            </a:rPr>
            <a:t>Adjuk hozzá a </a:t>
          </a:r>
          <a:r>
            <a:rPr lang="hu-HU" sz="2400" b="1" kern="1200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mosogatószert és a zsíroldószert</a:t>
          </a:r>
          <a:r>
            <a:rPr lang="hu-HU" sz="2400" kern="1200" dirty="0">
              <a:latin typeface="Arial" panose="020B0604020202020204" pitchFamily="34" charset="0"/>
              <a:cs typeface="Arial" panose="020B0604020202020204" pitchFamily="34" charset="0"/>
            </a:rPr>
            <a:t>. </a:t>
          </a:r>
        </a:p>
      </dsp:txBody>
      <dsp:txXfrm>
        <a:off x="1084682" y="1477418"/>
        <a:ext cx="9520023" cy="739004"/>
      </dsp:txXfrm>
    </dsp:sp>
    <dsp:sp modelId="{6789612D-BAEC-4DED-A365-0CB18607FC1E}">
      <dsp:nvSpPr>
        <dsp:cNvPr id="0" name=""/>
        <dsp:cNvSpPr/>
      </dsp:nvSpPr>
      <dsp:spPr>
        <a:xfrm>
          <a:off x="622804" y="1385042"/>
          <a:ext cx="923755" cy="923755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24BD5AB-AB02-4554-85A5-D9E14957EF06}">
      <dsp:nvSpPr>
        <dsp:cNvPr id="0" name=""/>
        <dsp:cNvSpPr/>
      </dsp:nvSpPr>
      <dsp:spPr>
        <a:xfrm>
          <a:off x="1247211" y="2585570"/>
          <a:ext cx="9357494" cy="739004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6585" tIns="60960" rIns="60960" bIns="6096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u-HU" sz="2400" kern="1200" dirty="0">
              <a:latin typeface="Arial" panose="020B0604020202020204" pitchFamily="34" charset="0"/>
              <a:cs typeface="Arial" panose="020B0604020202020204" pitchFamily="34" charset="0"/>
            </a:rPr>
            <a:t>Merítsük bele az </a:t>
          </a:r>
          <a:r>
            <a:rPr lang="hu-HU" sz="2400" kern="1200" dirty="0" err="1">
              <a:latin typeface="Arial" panose="020B0604020202020204" pitchFamily="34" charset="0"/>
              <a:cs typeface="Arial" panose="020B0604020202020204" pitchFamily="34" charset="0"/>
            </a:rPr>
            <a:t>oldatos</a:t>
          </a:r>
          <a:r>
            <a:rPr lang="hu-HU" sz="2400" kern="1200" dirty="0">
              <a:latin typeface="Arial" panose="020B0604020202020204" pitchFamily="34" charset="0"/>
              <a:cs typeface="Arial" panose="020B0604020202020204" pitchFamily="34" charset="0"/>
            </a:rPr>
            <a:t> vízbe a koszos edényt. </a:t>
          </a:r>
          <a:r>
            <a:rPr lang="hu-HU" sz="2400" b="1" kern="1200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Tisztítsuk meg a felületét</a:t>
          </a:r>
          <a:r>
            <a:rPr lang="hu-HU" sz="24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hu-HU" sz="2400" kern="1200" dirty="0">
              <a:latin typeface="Arial" panose="020B0604020202020204" pitchFamily="34" charset="0"/>
              <a:cs typeface="Arial" panose="020B0604020202020204" pitchFamily="34" charset="0"/>
            </a:rPr>
            <a:t>mosogatókefe vagy </a:t>
          </a:r>
          <a:r>
            <a:rPr lang="hu-HU" sz="2400" kern="1200" dirty="0" err="1">
              <a:latin typeface="Arial" panose="020B0604020202020204" pitchFamily="34" charset="0"/>
              <a:cs typeface="Arial" panose="020B0604020202020204" pitchFamily="34" charset="0"/>
            </a:rPr>
            <a:t>dörzsike</a:t>
          </a:r>
          <a:r>
            <a:rPr lang="hu-HU" sz="2400" kern="1200" dirty="0">
              <a:latin typeface="Arial" panose="020B0604020202020204" pitchFamily="34" charset="0"/>
              <a:cs typeface="Arial" panose="020B0604020202020204" pitchFamily="34" charset="0"/>
            </a:rPr>
            <a:t> segítségével.</a:t>
          </a:r>
        </a:p>
      </dsp:txBody>
      <dsp:txXfrm>
        <a:off x="1247211" y="2585570"/>
        <a:ext cx="9357494" cy="739004"/>
      </dsp:txXfrm>
    </dsp:sp>
    <dsp:sp modelId="{B6A851D7-39CB-4388-9EAB-2F01C46BE1C9}">
      <dsp:nvSpPr>
        <dsp:cNvPr id="0" name=""/>
        <dsp:cNvSpPr/>
      </dsp:nvSpPr>
      <dsp:spPr>
        <a:xfrm>
          <a:off x="785333" y="2493194"/>
          <a:ext cx="923755" cy="923755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4B83361-B12B-4F01-B081-93E5AA066847}">
      <dsp:nvSpPr>
        <dsp:cNvPr id="0" name=""/>
        <dsp:cNvSpPr/>
      </dsp:nvSpPr>
      <dsp:spPr>
        <a:xfrm>
          <a:off x="1163317" y="3526456"/>
          <a:ext cx="9520023" cy="739004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6585" tIns="60960" rIns="60960" bIns="6096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hu-HU" sz="24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u-HU" sz="2400" kern="1200" dirty="0">
              <a:latin typeface="Arial" panose="020B0604020202020204" pitchFamily="34" charset="0"/>
              <a:cs typeface="Arial" panose="020B0604020202020204" pitchFamily="34" charset="0"/>
            </a:rPr>
            <a:t>A </a:t>
          </a:r>
          <a:r>
            <a:rPr lang="hu-HU" sz="2400" b="1" kern="1200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zsíroldó oldatot addig lehet használni, amíg van zsíroldó hatása</a:t>
          </a:r>
          <a:r>
            <a:rPr lang="hu-HU" sz="2400" b="1" kern="1200" dirty="0">
              <a:latin typeface="Arial" panose="020B0604020202020204" pitchFamily="34" charset="0"/>
              <a:cs typeface="Arial" panose="020B0604020202020204" pitchFamily="34" charset="0"/>
            </a:rPr>
            <a:t>. </a:t>
          </a:r>
          <a:r>
            <a:rPr lang="hu-HU" sz="2400" b="0" kern="1200" dirty="0">
              <a:latin typeface="Arial" panose="020B0604020202020204" pitchFamily="34" charset="0"/>
              <a:cs typeface="Arial" panose="020B0604020202020204" pitchFamily="34" charset="0"/>
            </a:rPr>
            <a:t>Ha a víz felszínén zsírfoltok jelennek meg, akkor </a:t>
          </a:r>
          <a:r>
            <a:rPr lang="hu-HU" sz="2400" kern="1200" dirty="0">
              <a:latin typeface="Arial" panose="020B0604020202020204" pitchFamily="34" charset="0"/>
              <a:cs typeface="Arial" panose="020B0604020202020204" pitchFamily="34" charset="0"/>
            </a:rPr>
            <a:t>ki kell cserélni a mosószeres oldatot. </a:t>
          </a:r>
        </a:p>
      </dsp:txBody>
      <dsp:txXfrm>
        <a:off x="1163317" y="3526456"/>
        <a:ext cx="9520023" cy="739004"/>
      </dsp:txXfrm>
    </dsp:sp>
    <dsp:sp modelId="{376DF33C-90A5-446E-917D-10BF3AB51A1F}">
      <dsp:nvSpPr>
        <dsp:cNvPr id="0" name=""/>
        <dsp:cNvSpPr/>
      </dsp:nvSpPr>
      <dsp:spPr>
        <a:xfrm>
          <a:off x="622804" y="3601346"/>
          <a:ext cx="923755" cy="923755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96C4A9D-8BFB-40A5-8913-6607158753B9}">
      <dsp:nvSpPr>
        <dsp:cNvPr id="0" name=""/>
        <dsp:cNvSpPr/>
      </dsp:nvSpPr>
      <dsp:spPr>
        <a:xfrm>
          <a:off x="555133" y="4801874"/>
          <a:ext cx="10049572" cy="739004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6585" tIns="60960" rIns="60960" bIns="6096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u-HU" sz="2400" kern="1200" dirty="0">
              <a:latin typeface="Arial" panose="020B0604020202020204" pitchFamily="34" charset="0"/>
              <a:cs typeface="Arial" panose="020B0604020202020204" pitchFamily="34" charset="0"/>
            </a:rPr>
            <a:t>A zsíroldás után </a:t>
          </a:r>
          <a:r>
            <a:rPr lang="hu-HU" sz="2400" b="1" kern="1200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le kell öblíteni az edényt</a:t>
          </a:r>
          <a:r>
            <a:rPr lang="hu-HU" sz="2400" kern="1200" dirty="0">
              <a:latin typeface="Arial" panose="020B0604020202020204" pitchFamily="34" charset="0"/>
              <a:cs typeface="Arial" panose="020B0604020202020204" pitchFamily="34" charset="0"/>
            </a:rPr>
            <a:t>. </a:t>
          </a:r>
          <a:br>
            <a:rPr lang="hu-HU" sz="2400" kern="1200" dirty="0"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hu-HU" sz="2400" kern="1200" dirty="0">
              <a:latin typeface="Arial" panose="020B0604020202020204" pitchFamily="34" charset="0"/>
              <a:cs typeface="Arial" panose="020B0604020202020204" pitchFamily="34" charset="0"/>
            </a:rPr>
            <a:t>Öblítés után következhet a fertőtlenítés. </a:t>
          </a:r>
        </a:p>
      </dsp:txBody>
      <dsp:txXfrm>
        <a:off x="555133" y="4801874"/>
        <a:ext cx="10049572" cy="739004"/>
      </dsp:txXfrm>
    </dsp:sp>
    <dsp:sp modelId="{AE9B813A-84E9-4466-A9FE-A0962971EFC5}">
      <dsp:nvSpPr>
        <dsp:cNvPr id="0" name=""/>
        <dsp:cNvSpPr/>
      </dsp:nvSpPr>
      <dsp:spPr>
        <a:xfrm>
          <a:off x="93255" y="4709499"/>
          <a:ext cx="923755" cy="923755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FAFDCC9-88E3-4CEB-B2A2-715187E5E141}">
      <dsp:nvSpPr>
        <dsp:cNvPr id="0" name=""/>
        <dsp:cNvSpPr/>
      </dsp:nvSpPr>
      <dsp:spPr>
        <a:xfrm>
          <a:off x="-6683030" y="-1021944"/>
          <a:ext cx="7954034" cy="7954034"/>
        </a:xfrm>
        <a:prstGeom prst="blockArc">
          <a:avLst>
            <a:gd name="adj1" fmla="val 18900000"/>
            <a:gd name="adj2" fmla="val 2700000"/>
            <a:gd name="adj3" fmla="val 272"/>
          </a:avLst>
        </a:prstGeom>
        <a:noFill/>
        <a:ln w="19050" cap="rnd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E23557B-9EB4-44F1-AADB-27472FC7EEA5}">
      <dsp:nvSpPr>
        <dsp:cNvPr id="0" name=""/>
        <dsp:cNvSpPr/>
      </dsp:nvSpPr>
      <dsp:spPr>
        <a:xfrm>
          <a:off x="555133" y="369265"/>
          <a:ext cx="10157368" cy="739004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6585" tIns="60960" rIns="60960" bIns="60960" numCol="1" spcCol="1270" anchor="ctr" anchorCtr="0">
          <a:noAutofit/>
        </a:bodyPr>
        <a:lstStyle/>
        <a:p>
          <a:pPr marL="266700" lvl="0" indent="0" algn="l" defTabSz="1066800">
            <a:lnSpc>
              <a:spcPct val="120000"/>
            </a:lnSpc>
            <a:spcBef>
              <a:spcPct val="0"/>
            </a:spcBef>
            <a:spcAft>
              <a:spcPts val="0"/>
            </a:spcAft>
            <a:buNone/>
          </a:pPr>
          <a:r>
            <a:rPr lang="hu-HU" sz="2400" kern="1200" dirty="0">
              <a:latin typeface="Arial" panose="020B0604020202020204" pitchFamily="34" charset="0"/>
              <a:cs typeface="Arial" panose="020B0604020202020204" pitchFamily="34" charset="0"/>
            </a:rPr>
            <a:t>A fertőtlenítőszerből </a:t>
          </a:r>
          <a:r>
            <a:rPr lang="hu-HU" sz="2400" b="1" kern="1200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vizes oldat</a:t>
          </a:r>
          <a:r>
            <a:rPr lang="hu-HU" sz="2400" kern="1200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ot </a:t>
          </a:r>
          <a:r>
            <a:rPr lang="hu-HU" sz="2400" kern="1200" dirty="0">
              <a:latin typeface="Arial" panose="020B0604020202020204" pitchFamily="34" charset="0"/>
              <a:cs typeface="Arial" panose="020B0604020202020204" pitchFamily="34" charset="0"/>
            </a:rPr>
            <a:t>készítünk a szer használati utasítása alapján. </a:t>
          </a:r>
        </a:p>
      </dsp:txBody>
      <dsp:txXfrm>
        <a:off x="555133" y="369265"/>
        <a:ext cx="10157368" cy="739004"/>
      </dsp:txXfrm>
    </dsp:sp>
    <dsp:sp modelId="{C7F84FF6-87F4-4A4C-93B4-2EB4DDF5121C}">
      <dsp:nvSpPr>
        <dsp:cNvPr id="0" name=""/>
        <dsp:cNvSpPr/>
      </dsp:nvSpPr>
      <dsp:spPr>
        <a:xfrm>
          <a:off x="93255" y="276890"/>
          <a:ext cx="923755" cy="923755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F733A04-538B-4565-BC05-D06BE335D5D9}">
      <dsp:nvSpPr>
        <dsp:cNvPr id="0" name=""/>
        <dsp:cNvSpPr/>
      </dsp:nvSpPr>
      <dsp:spPr>
        <a:xfrm>
          <a:off x="1084682" y="1477418"/>
          <a:ext cx="9627819" cy="739004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6585" tIns="60960" rIns="60960" bIns="6096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u-HU" sz="2400" kern="1200" dirty="0">
              <a:latin typeface="Arial" panose="020B0604020202020204" pitchFamily="34" charset="0"/>
              <a:cs typeface="Arial" panose="020B0604020202020204" pitchFamily="34" charset="0"/>
            </a:rPr>
            <a:t>A fertőtlenítőszeres vízbe </a:t>
          </a:r>
          <a:r>
            <a:rPr lang="hu-HU" sz="2400" b="1" kern="1200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áztassuk be az edényeket</a:t>
          </a:r>
          <a:r>
            <a:rPr lang="hu-HU" sz="2400" kern="1200" dirty="0">
              <a:latin typeface="Arial" panose="020B0604020202020204" pitchFamily="34" charset="0"/>
              <a:cs typeface="Arial" panose="020B0604020202020204" pitchFamily="34" charset="0"/>
            </a:rPr>
            <a:t>, és mossuk le a felületüket. A fertőtlenítő oldat teljesen lepje el az edényeket. </a:t>
          </a:r>
        </a:p>
      </dsp:txBody>
      <dsp:txXfrm>
        <a:off x="1084682" y="1477418"/>
        <a:ext cx="9627819" cy="739004"/>
      </dsp:txXfrm>
    </dsp:sp>
    <dsp:sp modelId="{6789612D-BAEC-4DED-A365-0CB18607FC1E}">
      <dsp:nvSpPr>
        <dsp:cNvPr id="0" name=""/>
        <dsp:cNvSpPr/>
      </dsp:nvSpPr>
      <dsp:spPr>
        <a:xfrm>
          <a:off x="622804" y="1385042"/>
          <a:ext cx="923755" cy="923755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24BD5AB-AB02-4554-85A5-D9E14957EF06}">
      <dsp:nvSpPr>
        <dsp:cNvPr id="0" name=""/>
        <dsp:cNvSpPr/>
      </dsp:nvSpPr>
      <dsp:spPr>
        <a:xfrm>
          <a:off x="1247211" y="2585570"/>
          <a:ext cx="9465290" cy="739004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6585" tIns="60960" rIns="60960" bIns="6096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u-HU" sz="2400" kern="1200" dirty="0">
              <a:latin typeface="Arial" panose="020B0604020202020204" pitchFamily="34" charset="0"/>
              <a:cs typeface="Arial" panose="020B0604020202020204" pitchFamily="34" charset="0"/>
            </a:rPr>
            <a:t>Az edényeket az előírt ideig (például 10 perc) </a:t>
          </a:r>
          <a:r>
            <a:rPr lang="hu-HU" sz="2400" b="1" kern="1200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hagyjuk állni </a:t>
          </a:r>
          <a:br>
            <a:rPr lang="hu-HU" sz="2400" b="1" kern="1200" dirty="0"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hu-HU" sz="2400" kern="1200" dirty="0">
              <a:latin typeface="Arial" panose="020B0604020202020204" pitchFamily="34" charset="0"/>
              <a:cs typeface="Arial" panose="020B0604020202020204" pitchFamily="34" charset="0"/>
            </a:rPr>
            <a:t>a fertőtlenítőszeres vízben. </a:t>
          </a:r>
        </a:p>
      </dsp:txBody>
      <dsp:txXfrm>
        <a:off x="1247211" y="2585570"/>
        <a:ext cx="9465290" cy="739004"/>
      </dsp:txXfrm>
    </dsp:sp>
    <dsp:sp modelId="{B6A851D7-39CB-4388-9EAB-2F01C46BE1C9}">
      <dsp:nvSpPr>
        <dsp:cNvPr id="0" name=""/>
        <dsp:cNvSpPr/>
      </dsp:nvSpPr>
      <dsp:spPr>
        <a:xfrm>
          <a:off x="785333" y="2493194"/>
          <a:ext cx="923755" cy="923755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4B83361-B12B-4F01-B081-93E5AA066847}">
      <dsp:nvSpPr>
        <dsp:cNvPr id="0" name=""/>
        <dsp:cNvSpPr/>
      </dsp:nvSpPr>
      <dsp:spPr>
        <a:xfrm>
          <a:off x="1164207" y="3526456"/>
          <a:ext cx="9627819" cy="739004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6585" tIns="60960" rIns="60960" bIns="6096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hu-HU" sz="24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u-HU" sz="2400" kern="1200" dirty="0">
              <a:latin typeface="Arial" panose="020B0604020202020204" pitchFamily="34" charset="0"/>
              <a:cs typeface="Arial" panose="020B0604020202020204" pitchFamily="34" charset="0"/>
            </a:rPr>
            <a:t>A </a:t>
          </a:r>
          <a:r>
            <a:rPr lang="hu-HU" sz="2400" kern="1200" dirty="0" err="1">
              <a:latin typeface="Arial" panose="020B0604020202020204" pitchFamily="34" charset="0"/>
              <a:cs typeface="Arial" panose="020B0604020202020204" pitchFamily="34" charset="0"/>
            </a:rPr>
            <a:t>klórtartalmú</a:t>
          </a:r>
          <a:r>
            <a:rPr lang="hu-HU" sz="2400" kern="1200" dirty="0">
              <a:latin typeface="Arial" panose="020B0604020202020204" pitchFamily="34" charset="0"/>
              <a:cs typeface="Arial" panose="020B0604020202020204" pitchFamily="34" charset="0"/>
            </a:rPr>
            <a:t> fertőtlenítőszeres oldat </a:t>
          </a:r>
          <a:r>
            <a:rPr lang="hu-HU" sz="2400" b="1" kern="1200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addig hatásos, amíg a klór szaga érezhető</a:t>
          </a:r>
          <a:r>
            <a:rPr lang="hu-HU" sz="2400" kern="1200" dirty="0">
              <a:latin typeface="Arial" panose="020B0604020202020204" pitchFamily="34" charset="0"/>
              <a:cs typeface="Arial" panose="020B0604020202020204" pitchFamily="34" charset="0"/>
            </a:rPr>
            <a:t>. Ha nem érzünk már klór szagot, </a:t>
          </a:r>
          <a:br>
            <a:rPr lang="hu-HU" sz="2400" kern="1200" dirty="0"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hu-HU" sz="2400" kern="1200" dirty="0">
              <a:latin typeface="Arial" panose="020B0604020202020204" pitchFamily="34" charset="0"/>
              <a:cs typeface="Arial" panose="020B0604020202020204" pitchFamily="34" charset="0"/>
            </a:rPr>
            <a:t>cseréljük ki a fertőtlenítőszeres oldatot.</a:t>
          </a:r>
        </a:p>
      </dsp:txBody>
      <dsp:txXfrm>
        <a:off x="1164207" y="3526456"/>
        <a:ext cx="9627819" cy="739004"/>
      </dsp:txXfrm>
    </dsp:sp>
    <dsp:sp modelId="{376DF33C-90A5-446E-917D-10BF3AB51A1F}">
      <dsp:nvSpPr>
        <dsp:cNvPr id="0" name=""/>
        <dsp:cNvSpPr/>
      </dsp:nvSpPr>
      <dsp:spPr>
        <a:xfrm>
          <a:off x="622804" y="3601346"/>
          <a:ext cx="923755" cy="923755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96C4A9D-8BFB-40A5-8913-6607158753B9}">
      <dsp:nvSpPr>
        <dsp:cNvPr id="0" name=""/>
        <dsp:cNvSpPr/>
      </dsp:nvSpPr>
      <dsp:spPr>
        <a:xfrm>
          <a:off x="555133" y="4801874"/>
          <a:ext cx="10157368" cy="739004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6585" tIns="60960" rIns="60960" bIns="6096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u-HU" sz="2400" b="1" i="0" kern="1200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Műanyagból készült edényekhez, eszközökhöz</a:t>
          </a:r>
          <a:r>
            <a:rPr lang="hu-HU" sz="2400" i="0" kern="1200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br>
            <a:rPr lang="hu-HU" sz="2400" kern="1200" dirty="0"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hu-HU" sz="2400" kern="1200" dirty="0">
              <a:latin typeface="Arial" panose="020B0604020202020204" pitchFamily="34" charset="0"/>
              <a:cs typeface="Arial" panose="020B0604020202020204" pitchFamily="34" charset="0"/>
            </a:rPr>
            <a:t>kétszer annyi fertőtlenítőszert kell használni!</a:t>
          </a:r>
        </a:p>
      </dsp:txBody>
      <dsp:txXfrm>
        <a:off x="555133" y="4801874"/>
        <a:ext cx="10157368" cy="739004"/>
      </dsp:txXfrm>
    </dsp:sp>
    <dsp:sp modelId="{AE9B813A-84E9-4466-A9FE-A0962971EFC5}">
      <dsp:nvSpPr>
        <dsp:cNvPr id="0" name=""/>
        <dsp:cNvSpPr/>
      </dsp:nvSpPr>
      <dsp:spPr>
        <a:xfrm>
          <a:off x="93255" y="4709499"/>
          <a:ext cx="923755" cy="923755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FAFDCC9-88E3-4CEB-B2A2-715187E5E141}">
      <dsp:nvSpPr>
        <dsp:cNvPr id="0" name=""/>
        <dsp:cNvSpPr/>
      </dsp:nvSpPr>
      <dsp:spPr>
        <a:xfrm>
          <a:off x="-4839474" y="-741675"/>
          <a:ext cx="5764023" cy="5764023"/>
        </a:xfrm>
        <a:prstGeom prst="blockArc">
          <a:avLst>
            <a:gd name="adj1" fmla="val 18900000"/>
            <a:gd name="adj2" fmla="val 2700000"/>
            <a:gd name="adj3" fmla="val 375"/>
          </a:avLst>
        </a:prstGeom>
        <a:noFill/>
        <a:ln w="19050" cap="rnd" cmpd="sng" algn="ctr">
          <a:solidFill>
            <a:schemeClr val="accent5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E23557B-9EB4-44F1-AADB-27472FC7EEA5}">
      <dsp:nvSpPr>
        <dsp:cNvPr id="0" name=""/>
        <dsp:cNvSpPr/>
      </dsp:nvSpPr>
      <dsp:spPr>
        <a:xfrm>
          <a:off x="594621" y="428067"/>
          <a:ext cx="8850072" cy="856134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79557" tIns="60960" rIns="60960" bIns="60960" numCol="1" spcCol="1270" anchor="ctr" anchorCtr="0">
          <a:noAutofit/>
        </a:bodyPr>
        <a:lstStyle/>
        <a:p>
          <a:pPr marL="266700" lvl="0" indent="0" algn="l" defTabSz="1066800">
            <a:lnSpc>
              <a:spcPct val="120000"/>
            </a:lnSpc>
            <a:spcBef>
              <a:spcPct val="0"/>
            </a:spcBef>
            <a:spcAft>
              <a:spcPts val="0"/>
            </a:spcAft>
            <a:buNone/>
          </a:pPr>
          <a:r>
            <a:rPr lang="hu-HU" sz="2400" kern="1200" dirty="0">
              <a:effectLst/>
              <a:latin typeface="Arial" panose="020B0604020202020204" pitchFamily="34" charset="0"/>
              <a:ea typeface="+mn-ea"/>
              <a:cs typeface="Arial" panose="020B0604020202020204" pitchFamily="34" charset="0"/>
            </a:rPr>
            <a:t>Az öblítést kézmeleg, </a:t>
          </a:r>
          <a:r>
            <a:rPr lang="hu-HU" sz="2400" b="1" kern="1200" dirty="0">
              <a:solidFill>
                <a:schemeClr val="bg2"/>
              </a:solidFill>
              <a:effectLst/>
              <a:latin typeface="Arial" panose="020B0604020202020204" pitchFamily="34" charset="0"/>
              <a:ea typeface="+mn-ea"/>
              <a:cs typeface="Arial" panose="020B0604020202020204" pitchFamily="34" charset="0"/>
            </a:rPr>
            <a:t>40</a:t>
          </a:r>
          <a:r>
            <a:rPr lang="hu-HU" sz="2400" b="1" kern="1200" baseline="30000" dirty="0">
              <a:solidFill>
                <a:schemeClr val="bg2"/>
              </a:solidFill>
              <a:effectLst/>
              <a:latin typeface="Arial" panose="020B0604020202020204" pitchFamily="34" charset="0"/>
              <a:ea typeface="+mn-ea"/>
              <a:cs typeface="Arial" panose="020B0604020202020204" pitchFamily="34" charset="0"/>
            </a:rPr>
            <a:t>0</a:t>
          </a:r>
          <a:r>
            <a:rPr lang="hu-HU" sz="2400" b="1" kern="1200" dirty="0">
              <a:solidFill>
                <a:schemeClr val="bg2"/>
              </a:solidFill>
              <a:effectLst/>
              <a:latin typeface="Arial" panose="020B0604020202020204" pitchFamily="34" charset="0"/>
              <a:ea typeface="+mn-ea"/>
              <a:cs typeface="Arial" panose="020B0604020202020204" pitchFamily="34" charset="0"/>
            </a:rPr>
            <a:t>C-os, folyóvízzel </a:t>
          </a:r>
          <a:r>
            <a:rPr lang="hu-HU" sz="2400" kern="1200" dirty="0">
              <a:effectLst/>
              <a:latin typeface="Arial" panose="020B0604020202020204" pitchFamily="34" charset="0"/>
              <a:ea typeface="+mn-ea"/>
              <a:cs typeface="Arial" panose="020B0604020202020204" pitchFamily="34" charset="0"/>
            </a:rPr>
            <a:t>kell végezni.</a:t>
          </a:r>
          <a:endParaRPr lang="hu-HU" sz="24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94621" y="428067"/>
        <a:ext cx="8850072" cy="856134"/>
      </dsp:txXfrm>
    </dsp:sp>
    <dsp:sp modelId="{C7F84FF6-87F4-4A4C-93B4-2EB4DDF5121C}">
      <dsp:nvSpPr>
        <dsp:cNvPr id="0" name=""/>
        <dsp:cNvSpPr/>
      </dsp:nvSpPr>
      <dsp:spPr>
        <a:xfrm>
          <a:off x="59537" y="321050"/>
          <a:ext cx="1070168" cy="1070168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F733A04-538B-4565-BC05-D06BE335D5D9}">
      <dsp:nvSpPr>
        <dsp:cNvPr id="0" name=""/>
        <dsp:cNvSpPr/>
      </dsp:nvSpPr>
      <dsp:spPr>
        <a:xfrm>
          <a:off x="905826" y="1712268"/>
          <a:ext cx="8538867" cy="856134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79557" tIns="60960" rIns="60960" bIns="6096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u-HU" sz="2400" kern="1200" dirty="0">
              <a:effectLst/>
              <a:latin typeface="Arial" panose="020B0604020202020204" pitchFamily="34" charset="0"/>
              <a:ea typeface="+mn-ea"/>
              <a:cs typeface="Arial" panose="020B0604020202020204" pitchFamily="34" charset="0"/>
            </a:rPr>
            <a:t>Öblítés után </a:t>
          </a:r>
          <a:r>
            <a:rPr lang="hu-HU" sz="2400" b="1" kern="1200" dirty="0">
              <a:solidFill>
                <a:schemeClr val="bg2"/>
              </a:solidFill>
              <a:effectLst/>
              <a:latin typeface="Arial" panose="020B0604020202020204" pitchFamily="34" charset="0"/>
              <a:ea typeface="+mn-ea"/>
              <a:cs typeface="Arial" panose="020B0604020202020204" pitchFamily="34" charset="0"/>
            </a:rPr>
            <a:t>ellenőrizzük le, hogy az edénynek ne legyen fertőtlenítő szaga</a:t>
          </a:r>
          <a:r>
            <a:rPr lang="hu-HU" sz="2400" kern="1200" dirty="0">
              <a:solidFill>
                <a:schemeClr val="bg2"/>
              </a:solidFill>
              <a:effectLst/>
              <a:latin typeface="Arial" panose="020B0604020202020204" pitchFamily="34" charset="0"/>
              <a:ea typeface="+mn-ea"/>
              <a:cs typeface="Arial" panose="020B0604020202020204" pitchFamily="34" charset="0"/>
            </a:rPr>
            <a:t>!</a:t>
          </a:r>
          <a:endParaRPr lang="hu-HU" sz="2400" kern="1200" dirty="0">
            <a:solidFill>
              <a:schemeClr val="bg2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905826" y="1712268"/>
        <a:ext cx="8538867" cy="856134"/>
      </dsp:txXfrm>
    </dsp:sp>
    <dsp:sp modelId="{6789612D-BAEC-4DED-A365-0CB18607FC1E}">
      <dsp:nvSpPr>
        <dsp:cNvPr id="0" name=""/>
        <dsp:cNvSpPr/>
      </dsp:nvSpPr>
      <dsp:spPr>
        <a:xfrm>
          <a:off x="370742" y="1605252"/>
          <a:ext cx="1070168" cy="1070168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24BD5AB-AB02-4554-85A5-D9E14957EF06}">
      <dsp:nvSpPr>
        <dsp:cNvPr id="0" name=""/>
        <dsp:cNvSpPr/>
      </dsp:nvSpPr>
      <dsp:spPr>
        <a:xfrm>
          <a:off x="594621" y="2996470"/>
          <a:ext cx="8850072" cy="856134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79557" tIns="60960" rIns="60960" bIns="6096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u-HU" sz="2400" kern="1200" dirty="0">
              <a:latin typeface="Arial" panose="020B0604020202020204" pitchFamily="34" charset="0"/>
              <a:cs typeface="Arial" panose="020B0604020202020204" pitchFamily="34" charset="0"/>
            </a:rPr>
            <a:t>Ha az edénynek vagy az eszközöknek száradás után is fertőtlenítőszer szaga marad, akkor </a:t>
          </a:r>
          <a:r>
            <a:rPr lang="hu-HU" sz="2400" b="1" kern="1200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újra kell kezdeni </a:t>
          </a:r>
          <a:r>
            <a:rPr lang="hu-HU" sz="2400" kern="1200" dirty="0">
              <a:latin typeface="Arial" panose="020B0604020202020204" pitchFamily="34" charset="0"/>
              <a:cs typeface="Arial" panose="020B0604020202020204" pitchFamily="34" charset="0"/>
            </a:rPr>
            <a:t>az egész mosogatási folyamatot. </a:t>
          </a:r>
        </a:p>
      </dsp:txBody>
      <dsp:txXfrm>
        <a:off x="594621" y="2996470"/>
        <a:ext cx="8850072" cy="856134"/>
      </dsp:txXfrm>
    </dsp:sp>
    <dsp:sp modelId="{B6A851D7-39CB-4388-9EAB-2F01C46BE1C9}">
      <dsp:nvSpPr>
        <dsp:cNvPr id="0" name=""/>
        <dsp:cNvSpPr/>
      </dsp:nvSpPr>
      <dsp:spPr>
        <a:xfrm>
          <a:off x="59537" y="2889453"/>
          <a:ext cx="1070168" cy="1070168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FAFDCC9-88E3-4CEB-B2A2-715187E5E141}">
      <dsp:nvSpPr>
        <dsp:cNvPr id="0" name=""/>
        <dsp:cNvSpPr/>
      </dsp:nvSpPr>
      <dsp:spPr>
        <a:xfrm>
          <a:off x="-4754744" y="-728794"/>
          <a:ext cx="5663369" cy="5663369"/>
        </a:xfrm>
        <a:prstGeom prst="blockArc">
          <a:avLst>
            <a:gd name="adj1" fmla="val 18900000"/>
            <a:gd name="adj2" fmla="val 2700000"/>
            <a:gd name="adj3" fmla="val 381"/>
          </a:avLst>
        </a:prstGeom>
        <a:noFill/>
        <a:ln w="19050" cap="rnd" cmpd="sng" algn="ctr">
          <a:solidFill>
            <a:schemeClr val="accent3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E23557B-9EB4-44F1-AADB-27472FC7EEA5}">
      <dsp:nvSpPr>
        <dsp:cNvPr id="0" name=""/>
        <dsp:cNvSpPr/>
      </dsp:nvSpPr>
      <dsp:spPr>
        <a:xfrm>
          <a:off x="584376" y="420578"/>
          <a:ext cx="5669364" cy="841156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67668" tIns="60960" rIns="60960" bIns="60960" numCol="1" spcCol="1270" anchor="ctr" anchorCtr="0">
          <a:noAutofit/>
        </a:bodyPr>
        <a:lstStyle/>
        <a:p>
          <a:pPr marL="266700" lvl="0" indent="0" algn="l" defTabSz="1066800">
            <a:lnSpc>
              <a:spcPct val="120000"/>
            </a:lnSpc>
            <a:spcBef>
              <a:spcPct val="0"/>
            </a:spcBef>
            <a:spcAft>
              <a:spcPts val="0"/>
            </a:spcAft>
            <a:buNone/>
          </a:pPr>
          <a:r>
            <a:rPr lang="hu-HU" sz="2400" kern="1200" dirty="0">
              <a:effectLst/>
              <a:latin typeface="Arial" panose="020B0604020202020204" pitchFamily="34" charset="0"/>
              <a:ea typeface="+mn-ea"/>
              <a:cs typeface="Arial" panose="020B0604020202020204" pitchFamily="34" charset="0"/>
            </a:rPr>
            <a:t>Szárítás közben lehetőleg </a:t>
          </a:r>
          <a:r>
            <a:rPr lang="hu-HU" sz="2400" b="1" kern="1200" dirty="0">
              <a:solidFill>
                <a:schemeClr val="bg2"/>
              </a:solidFill>
              <a:effectLst/>
              <a:latin typeface="Arial" panose="020B0604020202020204" pitchFamily="34" charset="0"/>
              <a:ea typeface="+mn-ea"/>
              <a:cs typeface="Arial" panose="020B0604020202020204" pitchFamily="34" charset="0"/>
            </a:rPr>
            <a:t>szellőztessünk</a:t>
          </a:r>
          <a:r>
            <a:rPr lang="hu-HU" sz="2400" kern="1200" dirty="0">
              <a:effectLst/>
              <a:latin typeface="Arial" panose="020B0604020202020204" pitchFamily="34" charset="0"/>
              <a:ea typeface="+mn-ea"/>
              <a:cs typeface="Arial" panose="020B0604020202020204" pitchFamily="34" charset="0"/>
            </a:rPr>
            <a:t>!</a:t>
          </a:r>
          <a:endParaRPr lang="hu-HU" sz="24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84376" y="420578"/>
        <a:ext cx="5669364" cy="841156"/>
      </dsp:txXfrm>
    </dsp:sp>
    <dsp:sp modelId="{C7F84FF6-87F4-4A4C-93B4-2EB4DDF5121C}">
      <dsp:nvSpPr>
        <dsp:cNvPr id="0" name=""/>
        <dsp:cNvSpPr/>
      </dsp:nvSpPr>
      <dsp:spPr>
        <a:xfrm>
          <a:off x="58653" y="315433"/>
          <a:ext cx="1051445" cy="1051445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F733A04-538B-4565-BC05-D06BE335D5D9}">
      <dsp:nvSpPr>
        <dsp:cNvPr id="0" name=""/>
        <dsp:cNvSpPr/>
      </dsp:nvSpPr>
      <dsp:spPr>
        <a:xfrm>
          <a:off x="890136" y="1682312"/>
          <a:ext cx="5363604" cy="841156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67668" tIns="60960" rIns="60960" bIns="6096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u-HU" sz="2400" b="1" kern="1200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Ne</a:t>
          </a:r>
          <a:r>
            <a:rPr lang="hu-HU" sz="2400" b="1" kern="1200" baseline="0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 használjunk hagyományos törölgető ruhát</a:t>
          </a:r>
          <a:r>
            <a:rPr lang="hu-HU" sz="2400" kern="1200" baseline="0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!</a:t>
          </a:r>
          <a:endParaRPr lang="hu-HU" sz="2400" kern="1200" dirty="0">
            <a:solidFill>
              <a:schemeClr val="bg2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890136" y="1682312"/>
        <a:ext cx="5363604" cy="841156"/>
      </dsp:txXfrm>
    </dsp:sp>
    <dsp:sp modelId="{6789612D-BAEC-4DED-A365-0CB18607FC1E}">
      <dsp:nvSpPr>
        <dsp:cNvPr id="0" name=""/>
        <dsp:cNvSpPr/>
      </dsp:nvSpPr>
      <dsp:spPr>
        <a:xfrm>
          <a:off x="364413" y="1577167"/>
          <a:ext cx="1051445" cy="1051445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24BD5AB-AB02-4554-85A5-D9E14957EF06}">
      <dsp:nvSpPr>
        <dsp:cNvPr id="0" name=""/>
        <dsp:cNvSpPr/>
      </dsp:nvSpPr>
      <dsp:spPr>
        <a:xfrm>
          <a:off x="584376" y="2944046"/>
          <a:ext cx="5669364" cy="841156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67668" tIns="60960" rIns="60960" bIns="6096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u-HU" sz="2400" kern="1200" dirty="0">
              <a:latin typeface="Arial" panose="020B0604020202020204" pitchFamily="34" charset="0"/>
              <a:cs typeface="Arial" panose="020B0604020202020204" pitchFamily="34" charset="0"/>
            </a:rPr>
            <a:t>Az edényeken, eszközökön a vízfoltokat </a:t>
          </a:r>
          <a:r>
            <a:rPr lang="hu-HU" sz="2400" b="1" kern="1200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CSAK papírtörlővel </a:t>
          </a:r>
          <a:r>
            <a:rPr lang="hu-HU" sz="2400" kern="1200" dirty="0">
              <a:latin typeface="Arial" panose="020B0604020202020204" pitchFamily="34" charset="0"/>
              <a:cs typeface="Arial" panose="020B0604020202020204" pitchFamily="34" charset="0"/>
            </a:rPr>
            <a:t>szabad eltávolítani!</a:t>
          </a:r>
        </a:p>
      </dsp:txBody>
      <dsp:txXfrm>
        <a:off x="584376" y="2944046"/>
        <a:ext cx="5669364" cy="841156"/>
      </dsp:txXfrm>
    </dsp:sp>
    <dsp:sp modelId="{B6A851D7-39CB-4388-9EAB-2F01C46BE1C9}">
      <dsp:nvSpPr>
        <dsp:cNvPr id="0" name=""/>
        <dsp:cNvSpPr/>
      </dsp:nvSpPr>
      <dsp:spPr>
        <a:xfrm>
          <a:off x="58653" y="2838902"/>
          <a:ext cx="1051445" cy="1051445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Process11">
  <dgm:title val=""/>
  <dgm:desc val=""/>
  <dgm:catLst>
    <dgm:cat type="process" pri="8000"/>
    <dgm:cat type="convert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l" for="ch" forName="arrow"/>
          <dgm:constr type="w" for="ch" forName="points" refType="w" fact="0.9"/>
          <dgm:constr type="h" for="ch" forName="points" refType="h"/>
          <dgm:constr type="t" for="ch" forName="points"/>
          <dgm:constr type="l" for="ch" forName="points"/>
        </dgm:constrLst>
      </dgm:if>
      <dgm:else name="Name3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r" for="ch" forName="arrow" refType="w"/>
          <dgm:constr type="w" for="ch" forName="points" refType="w" fact="0.9"/>
          <dgm:constr type="h" for="ch" forName="points" refType="h"/>
          <dgm:constr type="t" for="ch" forName="points"/>
          <dgm:constr type="r" for="ch" forName="points" refType="w"/>
        </dgm:constrLst>
      </dgm:else>
    </dgm:choose>
    <dgm:ruleLst/>
    <dgm:layoutNode name="arrow" styleLbl="bgShp">
      <dgm:alg type="sp"/>
      <dgm:choose name="Name4">
        <dgm:if name="Name5" func="var" arg="dir" op="equ" val="norm">
          <dgm:shape xmlns:r="http://schemas.openxmlformats.org/officeDocument/2006/relationships" type="notchedRightArrow" r:blip="">
            <dgm:adjLst/>
          </dgm:shape>
        </dgm:if>
        <dgm:else name="Name6">
          <dgm:shape xmlns:r="http://schemas.openxmlformats.org/officeDocument/2006/relationships" rot="180" type="notchedRightArrow" r:blip="">
            <dgm:adjLst/>
          </dgm:shape>
        </dgm:else>
      </dgm:choose>
      <dgm:presOf/>
      <dgm:constrLst/>
      <dgm:ruleLst/>
    </dgm:layoutNode>
    <dgm:layoutNode name="points">
      <dgm:choose name="Name7">
        <dgm:if name="Name8" func="var" arg="dir" op="equ" val="norm">
          <dgm:alg type="lin">
            <dgm:param type="linDir" val="fromL"/>
          </dgm:alg>
        </dgm:if>
        <dgm:else name="Name9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ositeA" refType="w"/>
        <dgm:constr type="h" for="ch" forName="compositeA" refType="h"/>
        <dgm:constr type="w" for="ch" forName="compositeB" refType="w" refFor="ch" refForName="compositeA" op="equ"/>
        <dgm:constr type="h" for="ch" forName="compositeB" refType="h" refFor="ch" refForName="compositeA" op="equ"/>
        <dgm:constr type="primFontSz" for="des" ptType="node" op="equ" val="65"/>
        <dgm:constr type="w" for="ch" forName="space" refType="w" refFor="ch" refForName="compositeA" op="equ" fact="0.05"/>
      </dgm:constrLst>
      <dgm:ruleLst/>
      <dgm:forEach name="Name10" axis="ch" ptType="node">
        <dgm:choose name="Name11">
          <dgm:if name="Name12" axis="self" ptType="node" func="posOdd" op="equ" val="1">
            <dgm:layoutNode name="compositeA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A" refType="w"/>
                <dgm:constr type="h" for="ch" forName="textA" refType="h" fact="0.4"/>
                <dgm:constr type="t" for="ch" forName="textA"/>
                <dgm:constr type="l" for="ch" forName="textA"/>
                <dgm:constr type="h" for="ch" forName="circleA" refType="h" fact="0.1"/>
                <dgm:constr type="h" for="ch" forName="circleA" refType="w" op="lte"/>
                <dgm:constr type="w" for="ch" forName="circleA" refType="h" refFor="ch" refForName="circleA" op="equ"/>
                <dgm:constr type="ctrY" for="ch" forName="circleA" refType="h" fact="0.5"/>
                <dgm:constr type="ctrX" for="ch" forName="circleA" refType="w" refFor="ch" refForName="textA" fact="0.5"/>
                <dgm:constr type="w" for="ch" forName="spaceA" refType="w"/>
                <dgm:constr type="h" for="ch" forName="spaceA" refType="h" fact="0.4"/>
                <dgm:constr type="b" for="ch" forName="spaceA" refType="h"/>
                <dgm:constr type="l" for="ch" forName="spaceA"/>
              </dgm:constrLst>
              <dgm:ruleLst/>
              <dgm:layoutNode name="textA" styleLbl="revTx">
                <dgm:varLst>
                  <dgm:bulletEnabled val="1"/>
                </dgm:varLst>
                <dgm:alg type="tx">
                  <dgm:param type="txAnchorVert" val="b"/>
                  <dgm:param type="txAnchorVertCh" val="b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A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A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if>
          <dgm:else name="Name13">
            <dgm:layoutNode name="compositeB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B" refType="w"/>
                <dgm:constr type="h" for="ch" forName="textB" refType="h" fact="0.4"/>
                <dgm:constr type="b" for="ch" forName="textB" refType="h"/>
                <dgm:constr type="l" for="ch" forName="textB"/>
                <dgm:constr type="h" for="ch" forName="circleB" refType="h" fact="0.1"/>
                <dgm:constr type="w" for="ch" forName="circleB" refType="h" refFor="ch" refForName="circleB" op="equ"/>
                <dgm:constr type="h" for="ch" forName="circleB" refType="w" op="lte"/>
                <dgm:constr type="ctrY" for="ch" forName="circleB" refType="h" fact="0.5"/>
                <dgm:constr type="ctrX" for="ch" forName="circleB" refType="w" refFor="ch" refForName="textB" fact="0.5"/>
                <dgm:constr type="w" for="ch" forName="spaceB" refType="w"/>
                <dgm:constr type="h" for="ch" forName="spaceB" refType="h" fact="0.4"/>
                <dgm:constr type="t" for="ch" forName="spaceB"/>
                <dgm:constr type="l" for="ch" forName="spaceB"/>
              </dgm:constrLst>
              <dgm:ruleLst/>
              <dgm:layoutNode name="textB" styleLbl="revTx">
                <dgm:varLst>
                  <dgm:bulletEnabled val="1"/>
                </dgm:varLst>
                <dgm:alg type="tx">
                  <dgm:param type="txAnchorVert" val="t"/>
                  <dgm:param type="txAnchorVertCh" val="t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B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B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else>
        </dgm:choose>
        <dgm:forEach name="Name14" axis="followSib" ptType="sibTrans" cnt="1">
          <dgm:layoutNode name="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Process11">
  <dgm:title val=""/>
  <dgm:desc val=""/>
  <dgm:catLst>
    <dgm:cat type="process" pri="8000"/>
    <dgm:cat type="convert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l" for="ch" forName="arrow"/>
          <dgm:constr type="w" for="ch" forName="points" refType="w" fact="0.9"/>
          <dgm:constr type="h" for="ch" forName="points" refType="h"/>
          <dgm:constr type="t" for="ch" forName="points"/>
          <dgm:constr type="l" for="ch" forName="points"/>
        </dgm:constrLst>
      </dgm:if>
      <dgm:else name="Name3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r" for="ch" forName="arrow" refType="w"/>
          <dgm:constr type="w" for="ch" forName="points" refType="w" fact="0.9"/>
          <dgm:constr type="h" for="ch" forName="points" refType="h"/>
          <dgm:constr type="t" for="ch" forName="points"/>
          <dgm:constr type="r" for="ch" forName="points" refType="w"/>
        </dgm:constrLst>
      </dgm:else>
    </dgm:choose>
    <dgm:ruleLst/>
    <dgm:layoutNode name="arrow" styleLbl="bgShp">
      <dgm:alg type="sp"/>
      <dgm:choose name="Name4">
        <dgm:if name="Name5" func="var" arg="dir" op="equ" val="norm">
          <dgm:shape xmlns:r="http://schemas.openxmlformats.org/officeDocument/2006/relationships" type="notchedRightArrow" r:blip="">
            <dgm:adjLst/>
          </dgm:shape>
        </dgm:if>
        <dgm:else name="Name6">
          <dgm:shape xmlns:r="http://schemas.openxmlformats.org/officeDocument/2006/relationships" rot="180" type="notchedRightArrow" r:blip="">
            <dgm:adjLst/>
          </dgm:shape>
        </dgm:else>
      </dgm:choose>
      <dgm:presOf/>
      <dgm:constrLst/>
      <dgm:ruleLst/>
    </dgm:layoutNode>
    <dgm:layoutNode name="points">
      <dgm:choose name="Name7">
        <dgm:if name="Name8" func="var" arg="dir" op="equ" val="norm">
          <dgm:alg type="lin">
            <dgm:param type="linDir" val="fromL"/>
          </dgm:alg>
        </dgm:if>
        <dgm:else name="Name9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ositeA" refType="w"/>
        <dgm:constr type="h" for="ch" forName="compositeA" refType="h"/>
        <dgm:constr type="w" for="ch" forName="compositeB" refType="w" refFor="ch" refForName="compositeA" op="equ"/>
        <dgm:constr type="h" for="ch" forName="compositeB" refType="h" refFor="ch" refForName="compositeA" op="equ"/>
        <dgm:constr type="primFontSz" for="des" ptType="node" op="equ" val="65"/>
        <dgm:constr type="w" for="ch" forName="space" refType="w" refFor="ch" refForName="compositeA" op="equ" fact="0.05"/>
      </dgm:constrLst>
      <dgm:ruleLst/>
      <dgm:forEach name="Name10" axis="ch" ptType="node">
        <dgm:choose name="Name11">
          <dgm:if name="Name12" axis="self" ptType="node" func="posOdd" op="equ" val="1">
            <dgm:layoutNode name="compositeA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A" refType="w"/>
                <dgm:constr type="h" for="ch" forName="textA" refType="h" fact="0.4"/>
                <dgm:constr type="t" for="ch" forName="textA"/>
                <dgm:constr type="l" for="ch" forName="textA"/>
                <dgm:constr type="h" for="ch" forName="circleA" refType="h" fact="0.1"/>
                <dgm:constr type="h" for="ch" forName="circleA" refType="w" op="lte"/>
                <dgm:constr type="w" for="ch" forName="circleA" refType="h" refFor="ch" refForName="circleA" op="equ"/>
                <dgm:constr type="ctrY" for="ch" forName="circleA" refType="h" fact="0.5"/>
                <dgm:constr type="ctrX" for="ch" forName="circleA" refType="w" refFor="ch" refForName="textA" fact="0.5"/>
                <dgm:constr type="w" for="ch" forName="spaceA" refType="w"/>
                <dgm:constr type="h" for="ch" forName="spaceA" refType="h" fact="0.4"/>
                <dgm:constr type="b" for="ch" forName="spaceA" refType="h"/>
                <dgm:constr type="l" for="ch" forName="spaceA"/>
              </dgm:constrLst>
              <dgm:ruleLst/>
              <dgm:layoutNode name="textA" styleLbl="revTx">
                <dgm:varLst>
                  <dgm:bulletEnabled val="1"/>
                </dgm:varLst>
                <dgm:alg type="tx">
                  <dgm:param type="txAnchorVert" val="b"/>
                  <dgm:param type="txAnchorVertCh" val="b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A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A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if>
          <dgm:else name="Name13">
            <dgm:layoutNode name="compositeB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B" refType="w"/>
                <dgm:constr type="h" for="ch" forName="textB" refType="h" fact="0.4"/>
                <dgm:constr type="b" for="ch" forName="textB" refType="h"/>
                <dgm:constr type="l" for="ch" forName="textB"/>
                <dgm:constr type="h" for="ch" forName="circleB" refType="h" fact="0.1"/>
                <dgm:constr type="w" for="ch" forName="circleB" refType="h" refFor="ch" refForName="circleB" op="equ"/>
                <dgm:constr type="h" for="ch" forName="circleB" refType="w" op="lte"/>
                <dgm:constr type="ctrY" for="ch" forName="circleB" refType="h" fact="0.5"/>
                <dgm:constr type="ctrX" for="ch" forName="circleB" refType="w" refFor="ch" refForName="textB" fact="0.5"/>
                <dgm:constr type="w" for="ch" forName="spaceB" refType="w"/>
                <dgm:constr type="h" for="ch" forName="spaceB" refType="h" fact="0.4"/>
                <dgm:constr type="t" for="ch" forName="spaceB"/>
                <dgm:constr type="l" for="ch" forName="spaceB"/>
              </dgm:constrLst>
              <dgm:ruleLst/>
              <dgm:layoutNode name="textB" styleLbl="revTx">
                <dgm:varLst>
                  <dgm:bulletEnabled val="1"/>
                </dgm:varLst>
                <dgm:alg type="tx">
                  <dgm:param type="txAnchorVert" val="t"/>
                  <dgm:param type="txAnchorVertCh" val="t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B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B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else>
        </dgm:choose>
        <dgm:forEach name="Name14" axis="followSib" ptType="sibTrans" cnt="1">
          <dgm:layoutNode name="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hProcess11">
  <dgm:title val=""/>
  <dgm:desc val=""/>
  <dgm:catLst>
    <dgm:cat type="process" pri="8000"/>
    <dgm:cat type="convert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l" for="ch" forName="arrow"/>
          <dgm:constr type="w" for="ch" forName="points" refType="w" fact="0.9"/>
          <dgm:constr type="h" for="ch" forName="points" refType="h"/>
          <dgm:constr type="t" for="ch" forName="points"/>
          <dgm:constr type="l" for="ch" forName="points"/>
        </dgm:constrLst>
      </dgm:if>
      <dgm:else name="Name3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r" for="ch" forName="arrow" refType="w"/>
          <dgm:constr type="w" for="ch" forName="points" refType="w" fact="0.9"/>
          <dgm:constr type="h" for="ch" forName="points" refType="h"/>
          <dgm:constr type="t" for="ch" forName="points"/>
          <dgm:constr type="r" for="ch" forName="points" refType="w"/>
        </dgm:constrLst>
      </dgm:else>
    </dgm:choose>
    <dgm:ruleLst/>
    <dgm:layoutNode name="arrow" styleLbl="bgShp">
      <dgm:alg type="sp"/>
      <dgm:choose name="Name4">
        <dgm:if name="Name5" func="var" arg="dir" op="equ" val="norm">
          <dgm:shape xmlns:r="http://schemas.openxmlformats.org/officeDocument/2006/relationships" type="notchedRightArrow" r:blip="">
            <dgm:adjLst/>
          </dgm:shape>
        </dgm:if>
        <dgm:else name="Name6">
          <dgm:shape xmlns:r="http://schemas.openxmlformats.org/officeDocument/2006/relationships" rot="180" type="notchedRightArrow" r:blip="">
            <dgm:adjLst/>
          </dgm:shape>
        </dgm:else>
      </dgm:choose>
      <dgm:presOf/>
      <dgm:constrLst/>
      <dgm:ruleLst/>
    </dgm:layoutNode>
    <dgm:layoutNode name="points">
      <dgm:choose name="Name7">
        <dgm:if name="Name8" func="var" arg="dir" op="equ" val="norm">
          <dgm:alg type="lin">
            <dgm:param type="linDir" val="fromL"/>
          </dgm:alg>
        </dgm:if>
        <dgm:else name="Name9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ositeA" refType="w"/>
        <dgm:constr type="h" for="ch" forName="compositeA" refType="h"/>
        <dgm:constr type="w" for="ch" forName="compositeB" refType="w" refFor="ch" refForName="compositeA" op="equ"/>
        <dgm:constr type="h" for="ch" forName="compositeB" refType="h" refFor="ch" refForName="compositeA" op="equ"/>
        <dgm:constr type="primFontSz" for="des" ptType="node" op="equ" val="65"/>
        <dgm:constr type="w" for="ch" forName="space" refType="w" refFor="ch" refForName="compositeA" op="equ" fact="0.05"/>
      </dgm:constrLst>
      <dgm:ruleLst/>
      <dgm:forEach name="Name10" axis="ch" ptType="node">
        <dgm:choose name="Name11">
          <dgm:if name="Name12" axis="self" ptType="node" func="posOdd" op="equ" val="1">
            <dgm:layoutNode name="compositeA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A" refType="w"/>
                <dgm:constr type="h" for="ch" forName="textA" refType="h" fact="0.4"/>
                <dgm:constr type="t" for="ch" forName="textA"/>
                <dgm:constr type="l" for="ch" forName="textA"/>
                <dgm:constr type="h" for="ch" forName="circleA" refType="h" fact="0.1"/>
                <dgm:constr type="h" for="ch" forName="circleA" refType="w" op="lte"/>
                <dgm:constr type="w" for="ch" forName="circleA" refType="h" refFor="ch" refForName="circleA" op="equ"/>
                <dgm:constr type="ctrY" for="ch" forName="circleA" refType="h" fact="0.5"/>
                <dgm:constr type="ctrX" for="ch" forName="circleA" refType="w" refFor="ch" refForName="textA" fact="0.5"/>
                <dgm:constr type="w" for="ch" forName="spaceA" refType="w"/>
                <dgm:constr type="h" for="ch" forName="spaceA" refType="h" fact="0.4"/>
                <dgm:constr type="b" for="ch" forName="spaceA" refType="h"/>
                <dgm:constr type="l" for="ch" forName="spaceA"/>
              </dgm:constrLst>
              <dgm:ruleLst/>
              <dgm:layoutNode name="textA" styleLbl="revTx">
                <dgm:varLst>
                  <dgm:bulletEnabled val="1"/>
                </dgm:varLst>
                <dgm:alg type="tx">
                  <dgm:param type="txAnchorVert" val="b"/>
                  <dgm:param type="txAnchorVertCh" val="b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A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A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if>
          <dgm:else name="Name13">
            <dgm:layoutNode name="compositeB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B" refType="w"/>
                <dgm:constr type="h" for="ch" forName="textB" refType="h" fact="0.4"/>
                <dgm:constr type="b" for="ch" forName="textB" refType="h"/>
                <dgm:constr type="l" for="ch" forName="textB"/>
                <dgm:constr type="h" for="ch" forName="circleB" refType="h" fact="0.1"/>
                <dgm:constr type="w" for="ch" forName="circleB" refType="h" refFor="ch" refForName="circleB" op="equ"/>
                <dgm:constr type="h" for="ch" forName="circleB" refType="w" op="lte"/>
                <dgm:constr type="ctrY" for="ch" forName="circleB" refType="h" fact="0.5"/>
                <dgm:constr type="ctrX" for="ch" forName="circleB" refType="w" refFor="ch" refForName="textB" fact="0.5"/>
                <dgm:constr type="w" for="ch" forName="spaceB" refType="w"/>
                <dgm:constr type="h" for="ch" forName="spaceB" refType="h" fact="0.4"/>
                <dgm:constr type="t" for="ch" forName="spaceB"/>
                <dgm:constr type="l" for="ch" forName="spaceB"/>
              </dgm:constrLst>
              <dgm:ruleLst/>
              <dgm:layoutNode name="textB" styleLbl="revTx">
                <dgm:varLst>
                  <dgm:bulletEnabled val="1"/>
                </dgm:varLst>
                <dgm:alg type="tx">
                  <dgm:param type="txAnchorVert" val="t"/>
                  <dgm:param type="txAnchorVertCh" val="t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B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B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else>
        </dgm:choose>
        <dgm:forEach name="Name14" axis="followSib" ptType="sibTrans" cnt="1">
          <dgm:layoutNode name="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Élőfej hely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BFE273C-920F-49F3-8469-EFDC9D4B2B33}" type="datetimeFigureOut">
              <a:rPr lang="hu-HU" smtClean="0"/>
              <a:pPr/>
              <a:t>2020.09.04</a:t>
            </a:fld>
            <a:endParaRPr lang="hu-HU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20075CF-9141-427D-9688-C43351BDB40C}" type="slidenum">
              <a:rPr lang="hu-HU" smtClean="0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13878179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Élőfej hely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30EE4B2-349F-4D2E-AF48-E6AA1E610C00}" type="datetimeFigureOut">
              <a:rPr lang="hu-HU" smtClean="0"/>
              <a:pPr/>
              <a:t>2020.09.04</a:t>
            </a:fld>
            <a:endParaRPr lang="hu-HU"/>
          </a:p>
        </p:txBody>
      </p:sp>
      <p:sp>
        <p:nvSpPr>
          <p:cNvPr id="4" name="Diakép hely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hu-HU"/>
          </a:p>
        </p:txBody>
      </p:sp>
      <p:sp>
        <p:nvSpPr>
          <p:cNvPr id="5" name="Jegyzetek helye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E0679C-EC5D-42C6-ABB3-719536DC6759}" type="slidenum">
              <a:rPr lang="hu-HU" smtClean="0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2664315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6E0679C-EC5D-42C6-ABB3-719536DC6759}" type="slidenum">
              <a:rPr lang="hu-HU" smtClean="0"/>
              <a:pPr/>
              <a:t>1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39355356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hu-HU" dirty="0"/>
              <a:t>Ez</a:t>
            </a:r>
            <a:r>
              <a:rPr lang="hu-HU" baseline="0" dirty="0"/>
              <a:t> egy könnyen érthető tananyag, melyet a vendéglátóiparban munkát vállaló értelmi fogyatékos személyek részére készítettünk.</a:t>
            </a:r>
          </a:p>
          <a:p>
            <a:r>
              <a:rPr lang="hu-HU"/>
              <a:t>Használatához </a:t>
            </a:r>
            <a:r>
              <a:rPr lang="hu-HU" baseline="0"/>
              <a:t>a támogató / oktató / mentor szakember a kézikönyv alapján </a:t>
            </a:r>
            <a:r>
              <a:rPr lang="hu-HU"/>
              <a:t>tanulási</a:t>
            </a:r>
            <a:r>
              <a:rPr lang="hu-HU" baseline="0"/>
              <a:t> támogatást nyújt az értelmi </a:t>
            </a:r>
            <a:r>
              <a:rPr lang="hu-HU" baseline="0" dirty="0"/>
              <a:t>fogyatékos munkavállaló számára.</a:t>
            </a:r>
            <a:endParaRPr lang="en-US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E0679C-EC5D-42C6-ABB3-719536DC6759}" type="slidenum">
              <a:rPr lang="hu-HU" smtClean="0"/>
              <a:pPr/>
              <a:t>2</a:t>
            </a:fld>
            <a:endParaRPr lang="hu-H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6E0679C-EC5D-42C6-ABB3-719536DC6759}" type="slidenum">
              <a:rPr lang="hu-HU" smtClean="0"/>
              <a:pPr/>
              <a:t>4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72918473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Az étel szennyeződhet idegen anyagoktól: portól, hajszálaktól, kavicsoktól, konyhai gépekből kieső alkatrészektől vagy falfestéktől. </a:t>
            </a:r>
          </a:p>
          <a:p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Az étel szennyeződhet vegyi anyagoktól: mosogatószer, tisztítószer, tartósítószer vagy túl nagy mennyiségű adalékanyagtól. </a:t>
            </a:r>
          </a:p>
          <a:p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Az alapanyag vagy a kész étel mikrobáktól, vagyis mikroorganizmusoktól fertőződhet meg. A mikrobák szabad szemmel nem látható apró élőlények. Ilyenek például a baktériumok és a szemmel nem látható gombák. A káros mikrobák az ételbe többféleképpen kerülhetnek:</a:t>
            </a:r>
          </a:p>
          <a:p>
            <a:pPr lvl="0"/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Állott, romlott vagy rosszul tárolt alapanyagtól,</a:t>
            </a:r>
          </a:p>
          <a:p>
            <a:pPr lvl="0"/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Rendetlen környezettől, piszkos edényektől, konyhai eszközöktől</a:t>
            </a:r>
            <a:r>
              <a:rPr lang="hu-HU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</a:t>
            </a:r>
            <a:endParaRPr lang="hu-HU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lvl="0"/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Az élelmiszerrel érintkező dolgozó piszkos ruházatától,</a:t>
            </a:r>
          </a:p>
          <a:p>
            <a:pPr lvl="0"/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Rágcsálóktól, rovaroktól.</a:t>
            </a:r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6E0679C-EC5D-42C6-ABB3-719536DC6759}" type="slidenum">
              <a:rPr lang="hu-HU" smtClean="0"/>
              <a:pPr/>
              <a:t>5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18589032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endParaRPr lang="hu-HU" sz="10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6E0679C-EC5D-42C6-ABB3-719536DC6759}" type="slidenum">
              <a:rPr lang="hu-HU" smtClean="0"/>
              <a:pPr/>
              <a:t>6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28715924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6E0679C-EC5D-42C6-ABB3-719536DC6759}" type="slidenum">
              <a:rPr lang="hu-HU" smtClean="0"/>
              <a:pPr/>
              <a:t>7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25083390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6E0679C-EC5D-42C6-ABB3-719536DC6759}" type="slidenum">
              <a:rPr lang="hu-HU" smtClean="0"/>
              <a:pPr/>
              <a:t>9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63683646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6E0679C-EC5D-42C6-ABB3-719536DC6759}" type="slidenum">
              <a:rPr lang="hu-HU" smtClean="0"/>
              <a:pPr/>
              <a:t>10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77048151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Minden olyan edényt, eszközt, ami élelmiszerrel kerül kapcsolatba, használat után el kell mosogatni és tisztán tárolni. A </a:t>
            </a:r>
            <a:r>
              <a:rPr lang="hu-HU" sz="1200" b="1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mosogatással</a:t>
            </a:r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lemossuk az edényről a szennyeződést (por, zsír, ételmaradék) és az edényekre és az eszközökre ragadt mikrobákat. De azzal, hogy lemossuk, még nem pusztítjuk el őket.  </a:t>
            </a:r>
            <a:r>
              <a:rPr lang="hu-HU" sz="1200" b="1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Fertőtlenítő</a:t>
            </a:r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szerekkel lehet elpusztítani az edényekre és az eszközökre tapadt mikrobákat. </a:t>
            </a:r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6E0679C-EC5D-42C6-ABB3-719536DC6759}" type="slidenum">
              <a:rPr lang="hu-HU" smtClean="0"/>
              <a:pPr/>
              <a:t>11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16903680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6E0679C-EC5D-42C6-ABB3-719536DC6759}" type="slidenum">
              <a:rPr lang="hu-HU" smtClean="0"/>
              <a:pPr/>
              <a:t>13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39238677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hu-HU" sz="1200" b="1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Fehéredények</a:t>
            </a:r>
            <a:r>
              <a:rPr lang="hu-HU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azok az edények és eszközök, amelyeket a </a:t>
            </a:r>
            <a:r>
              <a:rPr lang="hu-HU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fogyasztók </a:t>
            </a:r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(a vendégek)</a:t>
            </a:r>
            <a:r>
              <a:rPr lang="hu-HU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használnak: a tányérok, a poharak, az evőeszköz, egyedi ételhordók (2. ábra).</a:t>
            </a:r>
          </a:p>
          <a:p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 fehéredények közül a </a:t>
            </a:r>
            <a:r>
              <a:rPr lang="hu-HU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poharat</a:t>
            </a:r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még a többitől is elkülönítve kell mosogatni!</a:t>
            </a:r>
          </a:p>
          <a:p>
            <a:pPr lvl="0"/>
            <a:r>
              <a:rPr lang="hu-HU" sz="1200" b="1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Feketeedény</a:t>
            </a:r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minden edény és eszköz, amit kizárólag a konyhai </a:t>
            </a:r>
            <a:r>
              <a:rPr lang="hu-HU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személyzet </a:t>
            </a:r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használ az élelmiszerek kezelése, azaz az étel készítése és a forgalmazása során (3. ábra). </a:t>
            </a:r>
          </a:p>
          <a:p>
            <a:r>
              <a:rPr lang="hu-HU" sz="120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2. ábra: Fehéredények: tányérok, poharak, evőeszközök; és ételhordó</a:t>
            </a:r>
            <a:endParaRPr lang="hu-HU" sz="1200" i="1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hu-HU" sz="120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3. ábra: Feketeedények: serpenyők, edények, fakanalak; és ipari rozsdamentes acél fazék</a:t>
            </a:r>
            <a:endParaRPr lang="hu-HU" sz="1200" i="1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br>
              <a:rPr lang="hu-HU" dirty="0">
                <a:effectLst/>
              </a:rPr>
            </a:br>
            <a:r>
              <a:rPr lang="hu-HU" sz="1200" b="1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Szállítóedényben</a:t>
            </a:r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 kész ételt szállítjuk az előállítás helyéről a fogyasztás helyszínére. Ilyen a termoszkonténer, a duplafalú edény (</a:t>
            </a:r>
            <a:r>
              <a:rPr lang="hu-HU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badella</a:t>
            </a:r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), a tejeskanna (4. ábra)</a:t>
            </a:r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6E0679C-EC5D-42C6-ABB3-719536DC6759}" type="slidenum">
              <a:rPr lang="hu-HU" smtClean="0"/>
              <a:pPr/>
              <a:t>14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93642635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hu-HU" sz="1200" b="1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Fehéredények</a:t>
            </a:r>
            <a:r>
              <a:rPr lang="hu-HU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azok az edények és eszközök, amelyeket a </a:t>
            </a:r>
            <a:r>
              <a:rPr lang="hu-HU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fogyasztók </a:t>
            </a:r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(a vendégek)</a:t>
            </a:r>
            <a:r>
              <a:rPr lang="hu-HU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használnak: a tányérok, a poharak, az evőeszköz, egyedi ételhordók (2. ábra).</a:t>
            </a:r>
          </a:p>
          <a:p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 fehéredények közül a </a:t>
            </a:r>
            <a:r>
              <a:rPr lang="hu-HU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poharat</a:t>
            </a:r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még a többitől is elkülönítve kell mosogatni!</a:t>
            </a:r>
          </a:p>
          <a:p>
            <a:pPr lvl="0"/>
            <a:r>
              <a:rPr lang="hu-HU" sz="1200" b="1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Feketeedény</a:t>
            </a:r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minden edény és eszköz, amit kizárólag a konyhai </a:t>
            </a:r>
            <a:r>
              <a:rPr lang="hu-HU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személyzet </a:t>
            </a:r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használ az élelmiszerek kezelése, azaz az étel készítése és a forgalmazása során (3. ábra). </a:t>
            </a:r>
          </a:p>
          <a:p>
            <a:r>
              <a:rPr lang="hu-HU" sz="120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2. ábra: Fehéredények: tányérok, poharak, evőeszközök; és ételhordó</a:t>
            </a:r>
            <a:endParaRPr lang="hu-HU" sz="1200" i="1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hu-HU" sz="120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3. ábra: Feketeedények: serpenyők, edények, fakanalak; és ipari rozsdamentes acél fazék</a:t>
            </a:r>
            <a:endParaRPr lang="hu-HU" sz="1200" i="1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br>
              <a:rPr lang="hu-HU" dirty="0">
                <a:effectLst/>
              </a:rPr>
            </a:br>
            <a:r>
              <a:rPr lang="hu-HU" sz="1200" b="1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Szállítóedényben</a:t>
            </a:r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 kész ételt szállítjuk az előállítás helyéről a fogyasztás helyszínére. Ilyen a termoszkonténer, a duplafalú edény (</a:t>
            </a:r>
            <a:r>
              <a:rPr lang="hu-HU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badella</a:t>
            </a:r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), a tejeskanna (4. ábra)</a:t>
            </a:r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6E0679C-EC5D-42C6-ABB3-719536DC6759}" type="slidenum">
              <a:rPr lang="hu-HU" smtClean="0"/>
              <a:pPr/>
              <a:t>15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96558827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hu-HU" sz="1200" b="1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Fehéredények</a:t>
            </a:r>
            <a:r>
              <a:rPr lang="hu-HU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azok az edények és eszközök, amelyeket a </a:t>
            </a:r>
            <a:r>
              <a:rPr lang="hu-HU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fogyasztók </a:t>
            </a:r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(a vendégek)</a:t>
            </a:r>
            <a:r>
              <a:rPr lang="hu-HU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használnak: a tányérok, a poharak, az evőeszköz, egyedi ételhordók (2. ábra).</a:t>
            </a:r>
          </a:p>
          <a:p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 fehéredények közül a </a:t>
            </a:r>
            <a:r>
              <a:rPr lang="hu-HU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poharat</a:t>
            </a:r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még a többitől is elkülönítve kell mosogatni!</a:t>
            </a:r>
          </a:p>
          <a:p>
            <a:pPr lvl="0"/>
            <a:r>
              <a:rPr lang="hu-HU" sz="1200" b="1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Feketeedény</a:t>
            </a:r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minden edény és eszköz, amit kizárólag a konyhai </a:t>
            </a:r>
            <a:r>
              <a:rPr lang="hu-HU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személyzet </a:t>
            </a:r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használ az élelmiszerek kezelése, azaz az étel készítése és a forgalmazása során (3. ábra). </a:t>
            </a:r>
          </a:p>
          <a:p>
            <a:r>
              <a:rPr lang="hu-HU" sz="120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2. ábra: Fehéredények: tányérok, poharak, evőeszközök; és ételhordó</a:t>
            </a:r>
            <a:endParaRPr lang="hu-HU" sz="1200" i="1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hu-HU" sz="120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3. ábra: Feketeedények: serpenyők, edények, fakanalak; és ipari rozsdamentes acél fazék</a:t>
            </a:r>
            <a:endParaRPr lang="hu-HU" sz="1200" i="1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br>
              <a:rPr lang="hu-HU" dirty="0">
                <a:effectLst/>
              </a:rPr>
            </a:br>
            <a:r>
              <a:rPr lang="hu-HU" sz="1200" b="1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Szállítóedényben</a:t>
            </a:r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 kész ételt szállítjuk az előállítás helyéről a fogyasztás helyszínére. Ilyen a termoszkonténer, a duplafalú edény (</a:t>
            </a:r>
            <a:r>
              <a:rPr lang="hu-HU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badella</a:t>
            </a:r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), a tejeskanna (4. ábra)</a:t>
            </a:r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6E0679C-EC5D-42C6-ABB3-719536DC6759}" type="slidenum">
              <a:rPr lang="hu-HU" smtClean="0"/>
              <a:pPr/>
              <a:t>16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79681222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hu-HU" sz="1200" b="1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Fehéredények</a:t>
            </a:r>
            <a:r>
              <a:rPr lang="hu-HU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azok az edények és eszközök, amelyeket a </a:t>
            </a:r>
            <a:r>
              <a:rPr lang="hu-HU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fogyasztók </a:t>
            </a:r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(a vendégek)</a:t>
            </a:r>
            <a:r>
              <a:rPr lang="hu-HU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használnak: a tányérok, a poharak, az evőeszköz, egyedi ételhordók (2. ábra).</a:t>
            </a:r>
          </a:p>
          <a:p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 fehéredények közül a </a:t>
            </a:r>
            <a:r>
              <a:rPr lang="hu-HU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poharat</a:t>
            </a:r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még a többitől is elkülönítve kell mosogatni!</a:t>
            </a:r>
          </a:p>
          <a:p>
            <a:pPr lvl="0"/>
            <a:r>
              <a:rPr lang="hu-HU" sz="1200" b="1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Feketeedény</a:t>
            </a:r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minden edény és eszköz, amit kizárólag a konyhai </a:t>
            </a:r>
            <a:r>
              <a:rPr lang="hu-HU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személyzet </a:t>
            </a:r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használ az élelmiszerek kezelése, azaz az étel készítése és a forgalmazása során (3. ábra). </a:t>
            </a:r>
          </a:p>
          <a:p>
            <a:r>
              <a:rPr lang="hu-HU" sz="120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2. ábra: Fehéredények: tányérok, poharak, evőeszközök; és ételhordó</a:t>
            </a:r>
            <a:endParaRPr lang="hu-HU" sz="1200" i="1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hu-HU" sz="120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3. ábra: Feketeedények: serpenyők, edények, fakanalak; és ipari rozsdamentes acél fazék</a:t>
            </a:r>
            <a:endParaRPr lang="hu-HU" sz="1200" i="1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br>
              <a:rPr lang="hu-HU" dirty="0">
                <a:effectLst/>
              </a:rPr>
            </a:br>
            <a:r>
              <a:rPr lang="hu-HU" sz="1200" b="1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Szállítóedényben</a:t>
            </a:r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 kész ételt szállítjuk az előállítás helyéről a fogyasztás helyszínére. Ilyen a termoszkonténer, a duplafalú edény (</a:t>
            </a:r>
            <a:r>
              <a:rPr lang="hu-HU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badella</a:t>
            </a:r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), a tejeskanna (4. ábra)</a:t>
            </a:r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6E0679C-EC5D-42C6-ABB3-719536DC6759}" type="slidenum">
              <a:rPr lang="hu-HU" smtClean="0"/>
              <a:pPr/>
              <a:t>17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51481185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hu-HU" sz="1200" b="1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Fehéredények</a:t>
            </a:r>
            <a:r>
              <a:rPr lang="hu-HU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azok az edények és eszközök, amelyeket a </a:t>
            </a:r>
            <a:r>
              <a:rPr lang="hu-HU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fogyasztók </a:t>
            </a:r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(a vendégek)</a:t>
            </a:r>
            <a:r>
              <a:rPr lang="hu-HU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használnak: a tányérok, a poharak, az evőeszköz, egyedi ételhordók (2. ábra).</a:t>
            </a:r>
          </a:p>
          <a:p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 fehéredények közül a </a:t>
            </a:r>
            <a:r>
              <a:rPr lang="hu-HU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poharat</a:t>
            </a:r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még a többitől is elkülönítve kell mosogatni!</a:t>
            </a:r>
          </a:p>
          <a:p>
            <a:pPr lvl="0"/>
            <a:r>
              <a:rPr lang="hu-HU" sz="1200" b="1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Feketeedény</a:t>
            </a:r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minden edény és eszköz, amit kizárólag a konyhai </a:t>
            </a:r>
            <a:r>
              <a:rPr lang="hu-HU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személyzet </a:t>
            </a:r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használ az élelmiszerek kezelése, azaz az étel készítése és a forgalmazása során (3. ábra). </a:t>
            </a:r>
          </a:p>
          <a:p>
            <a:r>
              <a:rPr lang="hu-HU" sz="120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2. ábra: Fehéredények: tányérok, poharak, evőeszközök; és ételhordó</a:t>
            </a:r>
            <a:endParaRPr lang="hu-HU" sz="1200" i="1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hu-HU" sz="120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3. ábra: Feketeedények: serpenyők, edények, fakanalak; és ipari rozsdamentes acél fazék</a:t>
            </a:r>
            <a:endParaRPr lang="hu-HU" sz="1200" i="1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br>
              <a:rPr lang="hu-HU" dirty="0">
                <a:effectLst/>
              </a:rPr>
            </a:br>
            <a:r>
              <a:rPr lang="hu-HU" sz="1200" b="1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Szállítóedényben</a:t>
            </a:r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 kész ételt szállítjuk az előállítás helyéről a fogyasztás helyszínére. Ilyen a termoszkonténer, a duplafalú edény (</a:t>
            </a:r>
            <a:r>
              <a:rPr lang="hu-HU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badella</a:t>
            </a:r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), a tejeskanna (4. ábra)</a:t>
            </a:r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6E0679C-EC5D-42C6-ABB3-719536DC6759}" type="slidenum">
              <a:rPr lang="hu-HU" smtClean="0"/>
              <a:pPr/>
              <a:t>18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85825756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6E0679C-EC5D-42C6-ABB3-719536DC6759}" type="slidenum">
              <a:rPr lang="hu-HU" smtClean="0"/>
              <a:pPr/>
              <a:t>19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03866858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u-HU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 mosogatás szabályai:</a:t>
            </a:r>
            <a:endParaRPr lang="hu-HU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lvl="0"/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 mosogatás mindig </a:t>
            </a:r>
            <a:r>
              <a:rPr lang="hu-HU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több fázis</a:t>
            </a:r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ban történik, például 1. tisztítás + zsíroldás, 2. fertőtlenítés, 3. öblítés. </a:t>
            </a:r>
          </a:p>
          <a:p>
            <a:pPr lvl="0"/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 tisztítás + zsíroldás + fertőtlenítés 1 lépésben is elvégezhető, ha zsíroldásra és fertőtlenítésre is alkalmas kombinált mosogatószert használunk.</a:t>
            </a:r>
          </a:p>
          <a:p>
            <a:pPr lvl="0"/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Több fázisú mosogatáshoz </a:t>
            </a:r>
            <a:r>
              <a:rPr lang="hu-HU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több medencés mosogató</a:t>
            </a:r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szükséges.</a:t>
            </a:r>
          </a:p>
          <a:p>
            <a:pPr lvl="0"/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 mosogatás lehet </a:t>
            </a:r>
            <a:r>
              <a:rPr lang="hu-HU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kézi vagy gépi</a:t>
            </a:r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mosogatás.</a:t>
            </a:r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E0679C-EC5D-42C6-ABB3-719536DC6759}" type="slidenum">
              <a:rPr lang="hu-HU" smtClean="0"/>
              <a:pPr/>
              <a:t>20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32376254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 mosogatáshoz erre a célra gyártott, vékony, fertőtleníthető mosogató-kendőt, </a:t>
            </a:r>
            <a:r>
              <a:rPr lang="hu-HU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kefét vagy fém, </a:t>
            </a:r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illetve</a:t>
            </a:r>
            <a:r>
              <a:rPr lang="hu-HU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műanyag dörzsikét</a:t>
            </a:r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kell használni. Közönséges </a:t>
            </a:r>
            <a:r>
              <a:rPr lang="hu-HU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szivacsot használni tilos! </a:t>
            </a:r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(6. ábra)</a:t>
            </a:r>
            <a:endParaRPr lang="hu-HU" sz="10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lvl="0"/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 mosogatáshoz használt </a:t>
            </a:r>
            <a:r>
              <a:rPr lang="hu-HU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eszközöket</a:t>
            </a:r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(kendő, </a:t>
            </a:r>
            <a:r>
              <a:rPr lang="hu-HU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dörzsike</a:t>
            </a:r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kefe) legalább </a:t>
            </a:r>
            <a:r>
              <a:rPr lang="hu-HU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naponta</a:t>
            </a:r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hu-HU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fertőtleníteni kell</a:t>
            </a:r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! Kifőzéssel, vagy fertőtlenítőszerben áztatással lehet fertőtleníteni a mosogatóeszközöket. </a:t>
            </a:r>
            <a:endParaRPr lang="hu-HU" sz="10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lvl="1"/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 </a:t>
            </a:r>
            <a:r>
              <a:rPr lang="hu-HU" sz="1200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kifőzés</a:t>
            </a:r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során az eszközöket 30 percen keresztül forró vízben főzzük. A víz teljesen lepje el a tárgyakat. </a:t>
            </a:r>
            <a:endParaRPr lang="hu-HU" sz="10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lvl="1"/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 </a:t>
            </a:r>
            <a:r>
              <a:rPr lang="hu-HU" sz="1200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fertőtlenítőszer használata esetén</a:t>
            </a:r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az edényeket és eszközöket a fertőtlenítőszer oldatába helyezzük. Abban az előírt ideig áztatjuk. Az oldat teljesen lepje el az edényeket, eszközöket.</a:t>
            </a:r>
            <a:endParaRPr lang="hu-HU" sz="10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E0679C-EC5D-42C6-ABB3-719536DC6759}" type="slidenum">
              <a:rPr lang="hu-HU" smtClean="0"/>
              <a:pPr/>
              <a:t>21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69440168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hu-HU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 megtisztított edényeket</a:t>
            </a:r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eszközöket, amiket éppen nem használunk, </a:t>
            </a:r>
            <a:r>
              <a:rPr lang="hu-HU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védeni kell a szennyeződéstől</a:t>
            </a:r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Zárt helyen kell tárolni!</a:t>
            </a:r>
          </a:p>
          <a:p>
            <a:pPr lvl="0"/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 </a:t>
            </a:r>
            <a:r>
              <a:rPr lang="hu-HU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szállítóedények</a:t>
            </a:r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hu-HU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mosogatását</a:t>
            </a:r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hu-HU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külön</a:t>
            </a:r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erre a célra szolgáló </a:t>
            </a:r>
            <a:r>
              <a:rPr lang="hu-HU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helyiségben</a:t>
            </a:r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kell elvégezni. Ha erre nincs lehetőség, akkor a fehéredény mosogatóban lehet elmosni. De csak a többi fehéredény tisztítása után, elkülönítve.</a:t>
            </a:r>
          </a:p>
          <a:p>
            <a:pPr lvl="0"/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Mosogatás után a mosogató medencéjét és az eszközöket alaposan ki kell takarítani, és fertőtleníteni kell.</a:t>
            </a:r>
          </a:p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E0679C-EC5D-42C6-ABB3-719536DC6759}" type="slidenum">
              <a:rPr lang="hu-HU" smtClean="0"/>
              <a:pPr/>
              <a:t>23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18770318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u-HU" sz="1200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Mosogatás 3 fázisban (7. ábra)</a:t>
            </a:r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: </a:t>
            </a:r>
            <a:b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Az előtisztítás után 1. tisztítás + zsíroldás, 2. fertőtlenítés, 3. öblítés. A legvégén szárítás.</a:t>
            </a:r>
          </a:p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E0679C-EC5D-42C6-ABB3-719536DC6759}" type="slidenum">
              <a:rPr lang="hu-HU" smtClean="0"/>
              <a:pPr/>
              <a:t>25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92909937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u-HU" sz="1200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Mosogatás 3 fázisban (7. ábra)</a:t>
            </a:r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: </a:t>
            </a:r>
            <a:b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Az előtisztítás után 1. tisztítás + zsíroldás, 2. fertőtlenítés, 3. öblítés. A legvégén szárítás.</a:t>
            </a:r>
          </a:p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E0679C-EC5D-42C6-ABB3-719536DC6759}" type="slidenum">
              <a:rPr lang="hu-HU" smtClean="0"/>
              <a:pPr/>
              <a:t>26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87303453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Az előtisztítás során előkészítjük az edényeket és eszközöket a fertőtlenítő és zsíroldó szerek számára.</a:t>
            </a:r>
          </a:p>
          <a:p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Az edények, eszközök felületét megtisztítjuk a durva szennyeződésektől: lemossuk erős vízsugárral, ledörzsöljük vagy lekaparjuk a nagyobb ételmaradékot.</a:t>
            </a:r>
          </a:p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E0679C-EC5D-42C6-ABB3-719536DC6759}" type="slidenum">
              <a:rPr lang="hu-HU" smtClean="0"/>
              <a:pPr/>
              <a:t>29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92121720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 tisztítás + zsíroldás során </a:t>
            </a:r>
            <a:r>
              <a:rPr lang="hu-HU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mosogatószert és zsíroldószert</a:t>
            </a:r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használunk. A mosogatószer fellazítja és leoldja a szennyezőanyagok egy részét, de a zsírokat és a zsírba tapadt mikrobákat nem. Ezért kell zsíroldószert is használni ebben a fázisban. </a:t>
            </a:r>
          </a:p>
          <a:p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Tisztítás + zsíroldás folyamata:</a:t>
            </a:r>
          </a:p>
          <a:p>
            <a:pPr lvl="0"/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40–50</a:t>
            </a:r>
            <a:r>
              <a:rPr lang="hu-HU" sz="1200" kern="1200" baseline="300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0</a:t>
            </a:r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C-os vizet engedjünk a mosogatótartályba. </a:t>
            </a:r>
          </a:p>
          <a:p>
            <a:pPr lvl="0"/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Ehhez a vízhez adjuk a mosogatószert és a zsíroldószert. </a:t>
            </a:r>
          </a:p>
          <a:p>
            <a:pPr lvl="0"/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Merítsük bele az </a:t>
            </a:r>
            <a:r>
              <a:rPr lang="hu-HU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oldatos</a:t>
            </a:r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vízbe azt az edényt, amelyet zsírtalanítani szeretnénk. Tisztítsuk meg a felületét mosogatókefe vagy </a:t>
            </a:r>
            <a:r>
              <a:rPr lang="hu-HU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dörzsike</a:t>
            </a:r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segítségével.</a:t>
            </a:r>
          </a:p>
          <a:p>
            <a:pPr lvl="0"/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 zsíroldó oldatot több edényhez is lehet használni, amíg van zsíroldó hatása. A zsíroldó hatás akkor szűnik meg, ha a víz felszínén zsírfoltok jelennek meg. Ekkor ki kell cserélni a mosószeres oldatot. </a:t>
            </a:r>
          </a:p>
          <a:p>
            <a:pPr lvl="0"/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 zsíroldás után le kell öblíteni az edényt. Öblítés után következhet a fertőtlenítés. </a:t>
            </a:r>
          </a:p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E0679C-EC5D-42C6-ABB3-719536DC6759}" type="slidenum">
              <a:rPr lang="hu-HU" smtClean="0"/>
              <a:pPr/>
              <a:t>30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11979096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hu-HU" sz="1200" b="1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Élelmiszerrel érintkező berendezés, edény, eszköz tisztítása, fertőtlenítése</a:t>
            </a:r>
          </a:p>
          <a:p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Élelmiszerrel érintkeznek:</a:t>
            </a:r>
          </a:p>
          <a:p>
            <a:pPr lvl="0"/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Edények, vágó- és aprítóeszközök és gépek, amiket az étel előkészítése és főzése-sütése közben használunk a konyhában. Ilyenek például a kések, vágódeszkák, darálók, aprítógépek.</a:t>
            </a:r>
          </a:p>
          <a:p>
            <a:pPr lvl="0"/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Tálaláskor, vagy a kiszállított étel esetében használt ételtároló edények.</a:t>
            </a:r>
          </a:p>
          <a:p>
            <a:pPr lvl="0"/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 vendégek által használt eszközök az étel elfogyasztásakor: evőeszközök, tányérok, poharak, tálak. </a:t>
            </a:r>
          </a:p>
          <a:p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 főző, tálaló, szállító és fogyasztáskor használt edények és eszközök a használat során válnak szennyezetté. Ezeket mosogatással tisztítjuk meg. A mosogatást az 5. fejezetben mutatjuk be.</a:t>
            </a:r>
          </a:p>
          <a:p>
            <a:endParaRPr lang="en-US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E0679C-EC5D-42C6-ABB3-719536DC6759}" type="slidenum">
              <a:rPr lang="hu-HU" smtClean="0"/>
              <a:pPr/>
              <a:t>31</a:t>
            </a:fld>
            <a:endParaRPr lang="hu-HU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 fertőtlenítés azt jelenti, hogy elpusztítjuk az edényen és az eszközökön élő mikrobákat. A mikrobák elpusztítása történhet magas hőmérséklet vagy fertőtlenítőszerek segítségével.</a:t>
            </a:r>
          </a:p>
          <a:p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Hővel: kifőzéssel, vagy sütőben felforrósítással.</a:t>
            </a:r>
          </a:p>
          <a:p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Fertőtlenítőszerekkel: </a:t>
            </a:r>
            <a:r>
              <a:rPr lang="hu-HU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mikrobaölő hatású vegyi anyagokkal</a:t>
            </a:r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mosogatunk. Használhatunk </a:t>
            </a:r>
            <a:r>
              <a:rPr lang="hu-HU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hypot</a:t>
            </a:r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vagy más, </a:t>
            </a:r>
            <a:r>
              <a:rPr lang="hu-HU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klórtartalmú</a:t>
            </a:r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szereket. </a:t>
            </a:r>
          </a:p>
          <a:p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Fontos, hogy </a:t>
            </a:r>
            <a:r>
              <a:rPr lang="hu-HU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ne keverjük a fertőtlenítő szert a zsíroldó szerrel</a:t>
            </a:r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A zsíroldószer hatástalanítja a legtöbb fertőtlenítőszert</a:t>
            </a:r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E0679C-EC5D-42C6-ABB3-719536DC6759}" type="slidenum">
              <a:rPr lang="hu-HU" smtClean="0"/>
              <a:pPr/>
              <a:t>32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324847766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Fertőtlenítés folyamata:</a:t>
            </a:r>
          </a:p>
          <a:p>
            <a:pPr lvl="0"/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 fertőtlenítőszerből vizes oldatot készítünk. A hatékony töménységet és a hatásidőt mindig olvassuk el a szer használati utasításában. Vagy a biztonsági adatlapon.</a:t>
            </a:r>
          </a:p>
          <a:p>
            <a:pPr lvl="0"/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 fertőtlenítőszeres vízbe áztatjuk be az edényeket, és mossuk le a felületüket. </a:t>
            </a:r>
          </a:p>
          <a:p>
            <a:pPr lvl="0"/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Az edényeket és az eszközöket a fertőtlenítő oldatnak teljesen el kell lepnie. </a:t>
            </a:r>
          </a:p>
          <a:p>
            <a:pPr lvl="0"/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Az edényeket az előírt ideig (például 10 perc) hagyjuk állni a fertőtlenítőszeres vízben. A </a:t>
            </a:r>
            <a:r>
              <a:rPr lang="hu-HU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klórtartalmú</a:t>
            </a:r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fertőtlenítőszeres oldat addig hatásos, amíg a klór szaga érezhető. Ha nem érzünk már klór szagot, cseréljük ki a fertőtlenítőszeres oldatot.</a:t>
            </a:r>
          </a:p>
          <a:p>
            <a:pPr lvl="0"/>
            <a:r>
              <a:rPr lang="hu-HU" sz="1200" b="1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Műanyagból készült edényekhez, eszközökhöz</a:t>
            </a:r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kétszeres mennyiségű fertőtlenítő szert kell használni!</a:t>
            </a:r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E0679C-EC5D-42C6-ABB3-719536DC6759}" type="slidenum">
              <a:rPr lang="hu-HU" smtClean="0"/>
              <a:pPr/>
              <a:t>33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099798190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Az öblítés során a </a:t>
            </a:r>
            <a:r>
              <a:rPr lang="hu-HU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fertőtlenítőszer maradványait nagyon alaposan leöblítjük</a:t>
            </a:r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A fertőtlenítőszer maradéka emberre is ártalmas lehet.</a:t>
            </a:r>
          </a:p>
          <a:p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Az öblítés folyamata:</a:t>
            </a:r>
          </a:p>
          <a:p>
            <a:pPr lvl="0"/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Az öblítést kézmeleg, 40</a:t>
            </a:r>
            <a:r>
              <a:rPr lang="hu-HU" sz="1200" kern="1200" baseline="300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0</a:t>
            </a:r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C-os, folyóvízzel kell végezni.</a:t>
            </a:r>
          </a:p>
          <a:p>
            <a:pPr lvl="0"/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Öblítés után ellenőrizzük le, hogy az edénynek ne legyen fertőtlenítő szaga! </a:t>
            </a:r>
          </a:p>
          <a:p>
            <a:pPr lvl="0"/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Ha az edénynek vagy az eszközöknek száradás után is fertőtlenítőszer szaga marad, akkor újra kell kezdeni az egész mosogatási folyamatot. A szagot nem az edény anyaga, hanem a rátapadt szennyeződés tartja meg. Vagyis az edény  nem lett tiszta.</a:t>
            </a:r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E0679C-EC5D-42C6-ABB3-719536DC6759}" type="slidenum">
              <a:rPr lang="hu-HU" smtClean="0"/>
              <a:pPr/>
              <a:t>34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286068845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u-HU" sz="1200" b="1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Szárítás</a:t>
            </a:r>
          </a:p>
          <a:p>
            <a:pPr lvl="0"/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Az eszközök, edények szárítása csepegtetőkön történik lecsurgatással. Egy másik lehetőség, hogy  ipari edényszárító-szekrényt használunk (10. ábra).</a:t>
            </a:r>
          </a:p>
          <a:p>
            <a:pPr lvl="0"/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 szárítás közben lehetőleg szellőztessünk. Így hamarabb megszáradnak az edények.</a:t>
            </a:r>
          </a:p>
          <a:p>
            <a:pPr lvl="0"/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Szárításhoz hagyományos törölgető ruhát nem szabad használni!</a:t>
            </a:r>
            <a:br>
              <a:rPr lang="hu-HU" dirty="0">
                <a:effectLst/>
              </a:rPr>
            </a:br>
            <a:r>
              <a:rPr lang="hu-HU" sz="1200" dirty="0">
                <a:effectLst/>
              </a:rPr>
              <a:t>Az edényeken és az eszközökön maradó vízfoltokat kizárólag papírtörlővel szabad eltávolítani.</a:t>
            </a:r>
            <a:r>
              <a:rPr lang="hu-HU" dirty="0">
                <a:effectLst/>
              </a:rPr>
              <a:t> </a:t>
            </a:r>
            <a:endParaRPr lang="hu-HU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E0679C-EC5D-42C6-ABB3-719536DC6759}" type="slidenum">
              <a:rPr lang="hu-HU" smtClean="0"/>
              <a:pPr/>
              <a:t>35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041072591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6E0679C-EC5D-42C6-ABB3-719536DC6759}" type="slidenum">
              <a:rPr lang="hu-HU" smtClean="0"/>
              <a:pPr/>
              <a:t>39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280603568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6E0679C-EC5D-42C6-ABB3-719536DC6759}" type="slidenum">
              <a:rPr lang="hu-HU" smtClean="0"/>
              <a:pPr/>
              <a:t>40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537430623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6E0679C-EC5D-42C6-ABB3-719536DC6759}" type="slidenum">
              <a:rPr lang="hu-HU" smtClean="0"/>
              <a:pPr/>
              <a:t>42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639313734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E0679C-EC5D-42C6-ABB3-719536DC6759}" type="slidenum">
              <a:rPr lang="hu-HU" smtClean="0"/>
              <a:pPr/>
              <a:t>43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246607285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E0679C-EC5D-42C6-ABB3-719536DC6759}" type="slidenum">
              <a:rPr lang="hu-HU" smtClean="0"/>
              <a:pPr/>
              <a:t>44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904151726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E0679C-EC5D-42C6-ABB3-719536DC6759}" type="slidenum">
              <a:rPr lang="hu-HU" smtClean="0"/>
              <a:pPr/>
              <a:t>45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329013854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1"/>
            <a:r>
              <a:rPr lang="hu-HU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Főmosás</a:t>
            </a:r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:  tisztító és fertőtlenítő hatású oldattal mossuk le a gépeket is, az edényekhez hasonlóan. Két megoldást alkalmazhatunk attól függően, hogy a gép szétszedhető-e vagy sem.</a:t>
            </a:r>
          </a:p>
          <a:p>
            <a:pPr lvl="1"/>
            <a:r>
              <a:rPr lang="hu-HU" sz="1200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Tisztítás lemosással</a:t>
            </a:r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: ha nem szedhető szét a gép, akkor csak mossuk le. Vigyük fel a tisztító oldatot és hagyjuk</a:t>
            </a:r>
            <a:r>
              <a:rPr lang="hu-HU" sz="1200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állni rajta az előí</a:t>
            </a:r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rt ideig (például 10 percig). Majd öblítsük le. Általában a nagyméretű és nehezen mozdítható berendezéseket, eszközöket tisztítjuk így. Például olajsütő, fagyasztószekrény.</a:t>
            </a:r>
            <a:endParaRPr lang="hu-HU" sz="10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lvl="1"/>
            <a:r>
              <a:rPr lang="hu-HU" sz="1200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Tisztítás bemerítéssel</a:t>
            </a:r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: a szétszerelhető gépek nem elektromos alkatrészeit mossuk így. Szedjük szét a gépet, és az alkatrészeket kézi vagy gépi mosogatással tisztítsuk meg.  Ezek mosása megegyezik a mosogatásnál leírtakkal. Például a robotgép részeit mossuk így (14. ábra). Magát a forgórészt, amit az áramhoz csatlakoztatunk, nem áztatjuk, csak kívülről lemossuk.</a:t>
            </a:r>
            <a:endParaRPr lang="hu-HU" sz="10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hu-HU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E0679C-EC5D-42C6-ABB3-719536DC6759}" type="slidenum">
              <a:rPr lang="hu-HU" smtClean="0"/>
              <a:pPr/>
              <a:t>46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922512085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1"/>
            <a:r>
              <a:rPr lang="hu-HU" sz="1200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Öblítés:</a:t>
            </a:r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Folyóvízzel távolítsuk el a maradék tisztítószert és fertőtlenítőszert az alkatrészekről. Ha az eszköz nem mosható folyóvízzel, akkor tiszta vizes kefével öblítjük.</a:t>
            </a:r>
          </a:p>
          <a:p>
            <a:pPr lvl="1"/>
            <a:r>
              <a:rPr lang="hu-HU" sz="1200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Szárítás:</a:t>
            </a:r>
            <a:r>
              <a:rPr lang="hu-HU" sz="1200" b="1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 mosási folyamat végén a szétszedett gép részeit lecsepegtetjük, majd levegőn száradni hagyjuk. </a:t>
            </a:r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E0679C-EC5D-42C6-ABB3-719536DC6759}" type="slidenum">
              <a:rPr lang="hu-HU" smtClean="0"/>
              <a:pPr/>
              <a:t>47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258122821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u-HU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Vágódeszkák tisztítása</a:t>
            </a:r>
            <a:endParaRPr lang="hu-HU" sz="10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 vágódeszkák különösen nagy figyelmet igényelnek, mert az </a:t>
            </a:r>
            <a:r>
              <a:rPr lang="hu-HU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anyagukba</a:t>
            </a:r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könnyen beletapad az élelmiszer, amit aprítottunk. </a:t>
            </a:r>
            <a:r>
              <a:rPr lang="hu-HU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Különösen a húsfélék esetében fontos a vágódeszkák és hústőkék tisztítása és a fertőtlenítése.</a:t>
            </a:r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hu-HU" sz="10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 vágódeszkákat </a:t>
            </a:r>
            <a:r>
              <a:rPr lang="hu-HU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mindig csak egy célra használjuk</a:t>
            </a:r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: csak zöldséghez, csak hagymához, csak húshoz, csak halhoz. Nem cserélhetjük fel őket! Elkülönítve tisztogassuk és mosogassuk őket!</a:t>
            </a:r>
            <a:endParaRPr lang="hu-HU" sz="10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E0679C-EC5D-42C6-ABB3-719536DC6759}" type="slidenum">
              <a:rPr lang="hu-HU" smtClean="0"/>
              <a:pPr/>
              <a:t>48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745788245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u-HU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Vágódeszkák tisztítása</a:t>
            </a:r>
            <a:endParaRPr lang="hu-HU" sz="10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 vágódeszkák különösen nagy figyelmet igényelnek, mert az </a:t>
            </a:r>
            <a:r>
              <a:rPr lang="hu-HU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anyagukba</a:t>
            </a:r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könnyen beletapad az élelmiszer, amit aprítottunk. </a:t>
            </a:r>
            <a:r>
              <a:rPr lang="hu-HU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Különösen a húsfélék esetében fontos a vágódeszkák és hústőkék tisztítása és a fertőtlenítése.</a:t>
            </a:r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hu-HU" sz="10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 vágódeszkákat </a:t>
            </a:r>
            <a:r>
              <a:rPr lang="hu-HU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mindig csak egy célra használjuk</a:t>
            </a:r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: csak zöldséghez, csak hagymához, csak húshoz, csak halhoz. Nem cserélhetjük fel őket! Elkülönítve tisztogassuk és mosogassuk őket!</a:t>
            </a:r>
            <a:endParaRPr lang="hu-HU" sz="10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E0679C-EC5D-42C6-ABB3-719536DC6759}" type="slidenum">
              <a:rPr lang="hu-HU" smtClean="0"/>
              <a:pPr/>
              <a:t>49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519952075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E0679C-EC5D-42C6-ABB3-719536DC6759}" type="slidenum">
              <a:rPr lang="hu-HU" smtClean="0"/>
              <a:pPr/>
              <a:t>50</a:t>
            </a:fld>
            <a:endParaRPr lang="hu-H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/>
              <a:t>Kattintson ide az alcím mintájának szerkesztéséhez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dirty="0"/>
              <a:pPr/>
              <a:t>9/4/2020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pPr/>
              <a:t>9/4/2020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pPr/>
              <a:t>9/4/2020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pPr/>
              <a:t>9/4/2020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pPr/>
              <a:t>9/4/2020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pPr/>
              <a:t>9/4/2020</a:t>
            </a:fld>
            <a:endParaRPr lang="en-US" dirty="0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pPr/>
              <a:t>9/4/2020</a:t>
            </a:fld>
            <a:endParaRPr lang="en-US" dirty="0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pPr/>
              <a:t>9/4/2020</a:t>
            </a:fld>
            <a:endParaRPr lang="en-US" dirty="0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hu-HU"/>
              <a:t>Kép beszúrásához kattintson az ikonra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pPr/>
              <a:t>9/4/2020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Panoráma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hu-HU"/>
              <a:t>Kép beszúrásához kattintson az ikonra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pPr/>
              <a:t>9/4/2020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ím és képaláír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pPr/>
              <a:t>9/4/2020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Idézet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hu-HU"/>
              <a:t>Mintaszöveg szerkesztése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pPr/>
              <a:t>9/4/2020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évkárty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pPr/>
              <a:t>9/4/2020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3 hasáb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pPr/>
              <a:t>9/4/2020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3 képhasáb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hu-HU"/>
              <a:t>Kép beszúrásához kattintson az ikonra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hu-HU"/>
              <a:t>Kép beszúrásához kattintson az ikonra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hu-HU"/>
              <a:t>Kép beszúrásához kattintson az ikonra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pPr/>
              <a:t>9/4/2020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pPr/>
              <a:t>9/4/2020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pPr/>
              <a:t>9/4/2020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4AAD347D-5ACD-4C99-B74B-A9C85AD731AF}" type="datetimeFigureOut">
              <a:rPr lang="en-US" dirty="0"/>
              <a:pPr/>
              <a:t>9/4/2020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7F1E4F-1CFF-5643-939E-02111984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8" r:id="rId9"/>
    <p:sldLayoutId id="2147483667" r:id="rId10"/>
    <p:sldLayoutId id="2147483661" r:id="rId11"/>
    <p:sldLayoutId id="2147483664" r:id="rId12"/>
    <p:sldLayoutId id="2147483662" r:id="rId13"/>
    <p:sldLayoutId id="2147483669" r:id="rId14"/>
    <p:sldLayoutId id="2147483670" r:id="rId15"/>
    <p:sldLayoutId id="2147483658" r:id="rId16"/>
    <p:sldLayoutId id="2147483659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7" Type="http://schemas.openxmlformats.org/officeDocument/2006/relationships/image" Target="../media/image1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7" Type="http://schemas.openxmlformats.org/officeDocument/2006/relationships/image" Target="../media/image1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jpg"/><Relationship Id="rId4" Type="http://schemas.openxmlformats.org/officeDocument/2006/relationships/image" Target="../media/image20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jpg"/><Relationship Id="rId4" Type="http://schemas.openxmlformats.org/officeDocument/2006/relationships/image" Target="../media/image22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7" Type="http://schemas.openxmlformats.org/officeDocument/2006/relationships/image" Target="../media/image27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jpg"/><Relationship Id="rId5" Type="http://schemas.openxmlformats.org/officeDocument/2006/relationships/image" Target="../media/image25.jpg"/><Relationship Id="rId4" Type="http://schemas.openxmlformats.org/officeDocument/2006/relationships/image" Target="../media/image24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jpeg"/><Relationship Id="rId5" Type="http://schemas.openxmlformats.org/officeDocument/2006/relationships/image" Target="../media/image23.jpg"/><Relationship Id="rId4" Type="http://schemas.openxmlformats.org/officeDocument/2006/relationships/image" Target="../media/image28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7" Type="http://schemas.openxmlformats.org/officeDocument/2006/relationships/image" Target="../media/image33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png"/><Relationship Id="rId5" Type="http://schemas.openxmlformats.org/officeDocument/2006/relationships/image" Target="../media/image31.jpg"/><Relationship Id="rId4" Type="http://schemas.openxmlformats.org/officeDocument/2006/relationships/image" Target="../media/image30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jp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3" Type="http://schemas.openxmlformats.org/officeDocument/2006/relationships/image" Target="../media/image37.jpeg"/><Relationship Id="rId7" Type="http://schemas.openxmlformats.org/officeDocument/2006/relationships/image" Target="../media/image41.jp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0.png"/><Relationship Id="rId5" Type="http://schemas.openxmlformats.org/officeDocument/2006/relationships/image" Target="../media/image39.jpeg"/><Relationship Id="rId4" Type="http://schemas.openxmlformats.org/officeDocument/2006/relationships/image" Target="../media/image38.jpg"/><Relationship Id="rId9" Type="http://schemas.openxmlformats.org/officeDocument/2006/relationships/image" Target="../media/image43.jp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10" Type="http://schemas.openxmlformats.org/officeDocument/2006/relationships/image" Target="../media/image46.png"/><Relationship Id="rId4" Type="http://schemas.openxmlformats.org/officeDocument/2006/relationships/diagramLayout" Target="../diagrams/layout5.xml"/><Relationship Id="rId9" Type="http://schemas.openxmlformats.org/officeDocument/2006/relationships/image" Target="../media/image45.pn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png"/><Relationship Id="rId3" Type="http://schemas.openxmlformats.org/officeDocument/2006/relationships/diagramLayout" Target="../diagrams/layout6.xml"/><Relationship Id="rId7" Type="http://schemas.openxmlformats.org/officeDocument/2006/relationships/image" Target="../media/image44.png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Relationship Id="rId9" Type="http://schemas.openxmlformats.org/officeDocument/2006/relationships/image" Target="../media/image47.jp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2.jpg"/><Relationship Id="rId4" Type="http://schemas.openxmlformats.org/officeDocument/2006/relationships/image" Target="../media/image51.jpg"/></Relationships>
</file>

<file path=ppt/slides/_rels/slide3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7.xml"/><Relationship Id="rId3" Type="http://schemas.openxmlformats.org/officeDocument/2006/relationships/image" Target="../media/image7.jpeg"/><Relationship Id="rId7" Type="http://schemas.openxmlformats.org/officeDocument/2006/relationships/diagramColors" Target="../diagrams/colors7.xml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7.xml"/><Relationship Id="rId5" Type="http://schemas.openxmlformats.org/officeDocument/2006/relationships/diagramLayout" Target="../diagrams/layout7.xml"/><Relationship Id="rId4" Type="http://schemas.openxmlformats.org/officeDocument/2006/relationships/diagramData" Target="../diagrams/data7.xml"/><Relationship Id="rId9" Type="http://schemas.openxmlformats.org/officeDocument/2006/relationships/image" Target="../media/image52.jp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5.jpg"/><Relationship Id="rId4" Type="http://schemas.openxmlformats.org/officeDocument/2006/relationships/image" Target="../media/image54.jpg"/></Relationships>
</file>

<file path=ppt/slides/_rels/slide3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8.xml"/><Relationship Id="rId3" Type="http://schemas.openxmlformats.org/officeDocument/2006/relationships/image" Target="../media/image7.jpeg"/><Relationship Id="rId7" Type="http://schemas.openxmlformats.org/officeDocument/2006/relationships/diagramColors" Target="../diagrams/colors8.xml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8.xml"/><Relationship Id="rId5" Type="http://schemas.openxmlformats.org/officeDocument/2006/relationships/diagramLayout" Target="../diagrams/layout8.xml"/><Relationship Id="rId4" Type="http://schemas.openxmlformats.org/officeDocument/2006/relationships/diagramData" Target="../diagrams/data8.xml"/><Relationship Id="rId9" Type="http://schemas.openxmlformats.org/officeDocument/2006/relationships/image" Target="../media/image55.jpg"/></Relationships>
</file>

<file path=ppt/slides/_rels/slide3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9.xml"/><Relationship Id="rId3" Type="http://schemas.openxmlformats.org/officeDocument/2006/relationships/image" Target="../media/image56.jpg"/><Relationship Id="rId7" Type="http://schemas.openxmlformats.org/officeDocument/2006/relationships/diagramColors" Target="../diagrams/colors9.xml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Relationship Id="rId6" Type="http://schemas.openxmlformats.org/officeDocument/2006/relationships/diagramQuickStyle" Target="../diagrams/quickStyle9.xml"/><Relationship Id="rId5" Type="http://schemas.openxmlformats.org/officeDocument/2006/relationships/diagramLayout" Target="../diagrams/layout9.xml"/><Relationship Id="rId4" Type="http://schemas.openxmlformats.org/officeDocument/2006/relationships/diagramData" Target="../diagrams/data9.xml"/><Relationship Id="rId9" Type="http://schemas.openxmlformats.org/officeDocument/2006/relationships/image" Target="../media/image57.jpg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0.xml"/><Relationship Id="rId3" Type="http://schemas.openxmlformats.org/officeDocument/2006/relationships/image" Target="../media/image58.jpeg"/><Relationship Id="rId7" Type="http://schemas.openxmlformats.org/officeDocument/2006/relationships/diagramQuickStyle" Target="../diagrams/quickStyle10.xml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Relationship Id="rId6" Type="http://schemas.openxmlformats.org/officeDocument/2006/relationships/diagramLayout" Target="../diagrams/layout10.xml"/><Relationship Id="rId5" Type="http://schemas.openxmlformats.org/officeDocument/2006/relationships/diagramData" Target="../diagrams/data10.xml"/><Relationship Id="rId4" Type="http://schemas.openxmlformats.org/officeDocument/2006/relationships/image" Target="../media/image59.png"/><Relationship Id="rId9" Type="http://schemas.microsoft.com/office/2007/relationships/diagramDrawing" Target="../diagrams/drawing10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gif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3.jpeg"/><Relationship Id="rId5" Type="http://schemas.openxmlformats.org/officeDocument/2006/relationships/image" Target="../media/image62.jpeg"/><Relationship Id="rId4" Type="http://schemas.openxmlformats.org/officeDocument/2006/relationships/image" Target="../media/image61.jpeg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7" Type="http://schemas.openxmlformats.org/officeDocument/2006/relationships/image" Target="../media/image67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6.jpg"/><Relationship Id="rId5" Type="http://schemas.openxmlformats.org/officeDocument/2006/relationships/image" Target="../media/image65.jpg"/><Relationship Id="rId4" Type="http://schemas.openxmlformats.org/officeDocument/2006/relationships/image" Target="../media/image64.jp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8.jpg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0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2.png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5.jpeg"/><Relationship Id="rId4" Type="http://schemas.openxmlformats.org/officeDocument/2006/relationships/image" Target="../media/image74.jpe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e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7.jpe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E399C9F9-6EB5-455C-B585-1CE996FBCC4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107092" y="1595571"/>
            <a:ext cx="8825658" cy="2206981"/>
          </a:xfrm>
        </p:spPr>
        <p:txBody>
          <a:bodyPr/>
          <a:lstStyle/>
          <a:p>
            <a:pPr algn="ctr">
              <a:spcBef>
                <a:spcPts val="0"/>
              </a:spcBef>
              <a:spcAft>
                <a:spcPts val="600"/>
              </a:spcAft>
            </a:pPr>
            <a:r>
              <a:rPr lang="hu-HU" sz="4400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Kiegészítő tevékenységek a vendéglátásban</a:t>
            </a:r>
            <a:br>
              <a:rPr lang="hu-HU" sz="4400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hu-HU" sz="800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br>
              <a:rPr lang="hu-HU" sz="4400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hu-HU" sz="4400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Mosogatás</a:t>
            </a:r>
          </a:p>
        </p:txBody>
      </p:sp>
      <p:sp>
        <p:nvSpPr>
          <p:cNvPr id="3" name="Alcím 2">
            <a:extLst>
              <a:ext uri="{FF2B5EF4-FFF2-40B4-BE49-F238E27FC236}">
                <a16:creationId xmlns:a16="http://schemas.microsoft.com/office/drawing/2014/main" id="{3F25454F-4DBF-455F-9E04-8DB6DE76CF0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62462" y="4214600"/>
            <a:ext cx="10105845" cy="1364220"/>
          </a:xfrm>
        </p:spPr>
        <p:txBody>
          <a:bodyPr>
            <a:normAutofit fontScale="85000" lnSpcReduction="20000"/>
          </a:bodyPr>
          <a:lstStyle/>
          <a:p>
            <a:pPr algn="ctr"/>
            <a:r>
              <a:rPr lang="hu-HU" sz="3200" b="1" dirty="0">
                <a:solidFill>
                  <a:schemeClr val="accent1">
                    <a:lumMod val="40000"/>
                    <a:lumOff val="6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Könnyen érthető HACCP</a:t>
            </a:r>
          </a:p>
          <a:p>
            <a:pPr algn="ctr"/>
            <a:r>
              <a:rPr lang="hu-HU" sz="3200" b="1" dirty="0">
                <a:solidFill>
                  <a:schemeClr val="accent1">
                    <a:lumMod val="40000"/>
                    <a:lumOff val="6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5. fejezet</a:t>
            </a:r>
          </a:p>
          <a:p>
            <a:pPr algn="ctr"/>
            <a:r>
              <a:rPr lang="hu-HU" sz="3200" b="1" dirty="0">
                <a:solidFill>
                  <a:schemeClr val="accent1">
                    <a:lumMod val="40000"/>
                    <a:lumOff val="6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2020</a:t>
            </a:r>
          </a:p>
        </p:txBody>
      </p:sp>
      <p:pic>
        <p:nvPicPr>
          <p:cNvPr id="5" name="Kép 4">
            <a:extLst>
              <a:ext uri="{FF2B5EF4-FFF2-40B4-BE49-F238E27FC236}">
                <a16:creationId xmlns:a16="http://schemas.microsoft.com/office/drawing/2014/main" id="{3A418357-7B96-40A6-B7BE-29A5B914359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213231"/>
            <a:ext cx="12212117" cy="644769"/>
          </a:xfrm>
          <a:prstGeom prst="rect">
            <a:avLst/>
          </a:prstGeom>
        </p:spPr>
      </p:pic>
      <p:pic>
        <p:nvPicPr>
          <p:cNvPr id="7" name="Kép 6" descr="A képen rajz látható&#10;&#10;Automatikusan generált leírás">
            <a:extLst>
              <a:ext uri="{FF2B5EF4-FFF2-40B4-BE49-F238E27FC236}">
                <a16:creationId xmlns:a16="http://schemas.microsoft.com/office/drawing/2014/main" id="{B6350CB7-D4A0-487C-A63B-35B6032717A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368694" y="0"/>
            <a:ext cx="1823306" cy="17103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103666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églalap 3">
            <a:extLst>
              <a:ext uri="{FF2B5EF4-FFF2-40B4-BE49-F238E27FC236}">
                <a16:creationId xmlns:a16="http://schemas.microsoft.com/office/drawing/2014/main" id="{2E342C8B-B5A9-44FE-A096-C6BCF46034B6}"/>
              </a:ext>
            </a:extLst>
          </p:cNvPr>
          <p:cNvSpPr/>
          <p:nvPr/>
        </p:nvSpPr>
        <p:spPr>
          <a:xfrm>
            <a:off x="970671" y="2975029"/>
            <a:ext cx="10410092" cy="9079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>
              <a:spcBef>
                <a:spcPts val="600"/>
              </a:spcBef>
            </a:pPr>
            <a:r>
              <a:rPr lang="hu-HU" sz="24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Ez a tananyag a vendéglátásban dolgozó munkatársaknak készült.</a:t>
            </a:r>
          </a:p>
          <a:p>
            <a:pPr lvl="1">
              <a:spcBef>
                <a:spcPts val="600"/>
              </a:spcBef>
            </a:pPr>
            <a:r>
              <a:rPr lang="hu-HU" sz="24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Témája a mosogatás a vendéglátó helyeken.</a:t>
            </a:r>
          </a:p>
        </p:txBody>
      </p:sp>
    </p:spTree>
    <p:extLst>
      <p:ext uri="{BB962C8B-B14F-4D97-AF65-F5344CB8AC3E}">
        <p14:creationId xmlns:p14="http://schemas.microsoft.com/office/powerpoint/2010/main" val="3047629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 Bevezetés</a:t>
            </a: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9843" y="4673070"/>
            <a:ext cx="9250770" cy="860400"/>
          </a:xfrm>
        </p:spPr>
        <p:txBody>
          <a:bodyPr>
            <a:normAutofit lnSpcReduction="10000"/>
          </a:bodyPr>
          <a:lstStyle/>
          <a:p>
            <a:pPr lvl="1">
              <a:spcBef>
                <a:spcPts val="600"/>
              </a:spcBef>
            </a:pPr>
            <a:r>
              <a:rPr lang="hu-HU" sz="24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Mitől szennyeződhet az étel?</a:t>
            </a:r>
          </a:p>
          <a:p>
            <a:pPr lvl="1">
              <a:spcBef>
                <a:spcPts val="600"/>
              </a:spcBef>
            </a:pPr>
            <a:r>
              <a:rPr lang="hu-HU" sz="24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Hogyan lehet elkerülni az ételek szennyeződését?</a:t>
            </a:r>
          </a:p>
        </p:txBody>
      </p:sp>
      <p:pic>
        <p:nvPicPr>
          <p:cNvPr id="4" name="Kép 3" descr="A képen rajz látható&#10;&#10;Automatikusan generált leírás">
            <a:extLst>
              <a:ext uri="{FF2B5EF4-FFF2-40B4-BE49-F238E27FC236}">
                <a16:creationId xmlns:a16="http://schemas.microsoft.com/office/drawing/2014/main" id="{C1C39064-1CEB-4989-9782-27279AC40BB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68694" y="0"/>
            <a:ext cx="1823306" cy="17103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386150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ép 3" descr="A képen rajz látható&#10;&#10;Automatikusan generált leírás">
            <a:extLst>
              <a:ext uri="{FF2B5EF4-FFF2-40B4-BE49-F238E27FC236}">
                <a16:creationId xmlns:a16="http://schemas.microsoft.com/office/drawing/2014/main" id="{C1C39064-1CEB-4989-9782-27279AC40BB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34220" y="0"/>
            <a:ext cx="1357779" cy="1273629"/>
          </a:xfrm>
          <a:prstGeom prst="rect">
            <a:avLst/>
          </a:prstGeom>
        </p:spPr>
      </p:pic>
      <p:sp>
        <p:nvSpPr>
          <p:cNvPr id="13" name="Téglalap 12">
            <a:extLst>
              <a:ext uri="{FF2B5EF4-FFF2-40B4-BE49-F238E27FC236}">
                <a16:creationId xmlns:a16="http://schemas.microsoft.com/office/drawing/2014/main" id="{DD320960-B32E-4315-A8FD-6BFC9E1A4C43}"/>
              </a:ext>
            </a:extLst>
          </p:cNvPr>
          <p:cNvSpPr/>
          <p:nvPr/>
        </p:nvSpPr>
        <p:spPr>
          <a:xfrm>
            <a:off x="869790" y="1709987"/>
            <a:ext cx="10150363" cy="34317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>
              <a:spcBef>
                <a:spcPts val="600"/>
              </a:spcBef>
            </a:pPr>
            <a:r>
              <a:rPr lang="hu-HU" sz="24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vendégeknek készült ételek nem lehetnek szennyezettek vagy fertőzöttek. </a:t>
            </a:r>
          </a:p>
          <a:p>
            <a:pPr lvl="1">
              <a:spcBef>
                <a:spcPts val="600"/>
              </a:spcBef>
            </a:pPr>
            <a:endParaRPr lang="hu-HU" sz="2400" b="1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>
              <a:spcBef>
                <a:spcPts val="600"/>
              </a:spcBef>
            </a:pPr>
            <a:r>
              <a:rPr lang="hu-HU" sz="24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szennyezett vagy fertőzött étel a vendégek megbetegedését okozhatja.</a:t>
            </a:r>
          </a:p>
          <a:p>
            <a:pPr lvl="1">
              <a:spcBef>
                <a:spcPts val="600"/>
              </a:spcBef>
            </a:pPr>
            <a:endParaRPr lang="hu-HU" sz="2400" b="1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>
              <a:spcBef>
                <a:spcPts val="600"/>
              </a:spcBef>
            </a:pPr>
            <a:r>
              <a:rPr lang="hu-HU" sz="24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Az étel szennyeződését szennyezőanyag okozza.</a:t>
            </a:r>
          </a:p>
          <a:p>
            <a:pPr lvl="1">
              <a:spcBef>
                <a:spcPts val="600"/>
              </a:spcBef>
            </a:pPr>
            <a:r>
              <a:rPr lang="hu-HU" sz="24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Az étel megfertőződését fertőző mikróbák okozzák.</a:t>
            </a:r>
          </a:p>
        </p:txBody>
      </p:sp>
    </p:spTree>
    <p:extLst>
      <p:ext uri="{BB962C8B-B14F-4D97-AF65-F5344CB8AC3E}">
        <p14:creationId xmlns:p14="http://schemas.microsoft.com/office/powerpoint/2010/main" val="111248985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artalom helye 2">
            <a:extLst>
              <a:ext uri="{FF2B5EF4-FFF2-40B4-BE49-F238E27FC236}">
                <a16:creationId xmlns:a16="http://schemas.microsoft.com/office/drawing/2014/main" id="{DABB13D0-3716-47D8-90BF-AAAB68EBCC7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1698" y="433313"/>
            <a:ext cx="11225186" cy="5485547"/>
          </a:xfrm>
        </p:spPr>
        <p:txBody>
          <a:bodyPr>
            <a:normAutofit/>
          </a:bodyPr>
          <a:lstStyle/>
          <a:p>
            <a:pPr marL="0" lvl="0" indent="0">
              <a:buNone/>
            </a:pPr>
            <a:r>
              <a:rPr lang="hu-HU" sz="24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Mitől szennyeződhet az étel?</a:t>
            </a:r>
          </a:p>
          <a:p>
            <a:pPr marL="0" lvl="0" indent="0">
              <a:buNone/>
            </a:pPr>
            <a:endParaRPr lang="hu-HU" sz="2400" b="1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55600" lvl="0" indent="-355600"/>
            <a:r>
              <a:rPr lang="hu-HU" sz="24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Környezetből származó anyagoktól. </a:t>
            </a: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Ilyen a por, hajszál, falfesték.</a:t>
            </a:r>
          </a:p>
          <a:p>
            <a:pPr marL="355600" lvl="0" indent="-355600"/>
            <a:endParaRPr lang="hu-HU" sz="2400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55600" lvl="0" indent="-355600"/>
            <a:r>
              <a:rPr lang="hu-HU" sz="24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Vegyi anyagoktól. </a:t>
            </a: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Ilyen a mosogatószer, tisztítószer, tartósítószer, adalékanyag.</a:t>
            </a:r>
          </a:p>
          <a:p>
            <a:pPr marL="355600" lvl="0" indent="-355600"/>
            <a:endParaRPr lang="hu-HU" sz="2400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55600" indent="-355600"/>
            <a:r>
              <a:rPr lang="hu-HU" sz="24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Mikrobák. </a:t>
            </a: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Ilyenek a baktériumok és a penészgombák. </a:t>
            </a:r>
            <a:b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mikrobák szabad szemmel nem látható apró élőlények. </a:t>
            </a:r>
          </a:p>
          <a:p>
            <a:pPr lvl="0"/>
            <a:endParaRPr lang="hu-HU" sz="2400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>
              <a:buNone/>
            </a:pPr>
            <a:endParaRPr lang="hu-HU" sz="2400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>
              <a:buNone/>
            </a:pPr>
            <a:endParaRPr lang="hu-HU" sz="2400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hu-HU" sz="2400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Kép 3" descr="A képen rajz látható&#10;&#10;Automatikusan generált leírás">
            <a:extLst>
              <a:ext uri="{FF2B5EF4-FFF2-40B4-BE49-F238E27FC236}">
                <a16:creationId xmlns:a16="http://schemas.microsoft.com/office/drawing/2014/main" id="{C1C39064-1CEB-4989-9782-27279AC40BB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05020" y="0"/>
            <a:ext cx="1386980" cy="1301020"/>
          </a:xfrm>
          <a:prstGeom prst="rect">
            <a:avLst/>
          </a:prstGeom>
        </p:spPr>
      </p:pic>
      <p:grpSp>
        <p:nvGrpSpPr>
          <p:cNvPr id="10" name="Csoportba foglalás 9"/>
          <p:cNvGrpSpPr/>
          <p:nvPr/>
        </p:nvGrpSpPr>
        <p:grpSpPr>
          <a:xfrm>
            <a:off x="732877" y="4823460"/>
            <a:ext cx="10765632" cy="1816245"/>
            <a:chOff x="883980" y="4857750"/>
            <a:chExt cx="10765632" cy="1816245"/>
          </a:xfrm>
        </p:grpSpPr>
        <p:grpSp>
          <p:nvGrpSpPr>
            <p:cNvPr id="6" name="Csoportba foglalás 5"/>
            <p:cNvGrpSpPr/>
            <p:nvPr/>
          </p:nvGrpSpPr>
          <p:grpSpPr>
            <a:xfrm>
              <a:off x="883980" y="4876095"/>
              <a:ext cx="8272653" cy="1797900"/>
              <a:chOff x="839450" y="4806881"/>
              <a:chExt cx="8223464" cy="1797900"/>
            </a:xfrm>
          </p:grpSpPr>
          <p:pic>
            <p:nvPicPr>
              <p:cNvPr id="5" name="Kép 4" descr="BAKT3.jpg"/>
              <p:cNvPicPr/>
              <p:nvPr/>
            </p:nvPicPr>
            <p:blipFill>
              <a:blip r:embed="rId4" cstate="print"/>
              <a:stretch>
                <a:fillRect/>
              </a:stretch>
            </p:blipFill>
            <p:spPr>
              <a:xfrm>
                <a:off x="3718160" y="4806881"/>
                <a:ext cx="2360264" cy="1717890"/>
              </a:xfrm>
              <a:prstGeom prst="rect">
                <a:avLst/>
              </a:prstGeom>
            </p:spPr>
          </p:pic>
          <p:sp>
            <p:nvSpPr>
              <p:cNvPr id="7" name="Téglalap 6"/>
              <p:cNvSpPr/>
              <p:nvPr/>
            </p:nvSpPr>
            <p:spPr>
              <a:xfrm>
                <a:off x="839450" y="5896895"/>
                <a:ext cx="3196188" cy="70788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hu-HU" sz="2000" b="1" dirty="0">
                    <a:solidFill>
                      <a:schemeClr val="bg2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Baktériumok mikroszkóppal nézve</a:t>
                </a:r>
              </a:p>
            </p:txBody>
          </p:sp>
          <p:sp>
            <p:nvSpPr>
              <p:cNvPr id="9" name="Szövegdoboz 8"/>
              <p:cNvSpPr txBox="1"/>
              <p:nvPr/>
            </p:nvSpPr>
            <p:spPr>
              <a:xfrm>
                <a:off x="6522121" y="4930621"/>
                <a:ext cx="2540793" cy="163121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>
                <a:defPPr>
                  <a:defRPr lang="en-US"/>
                </a:defPPr>
                <a:lvl1pPr>
                  <a:defRPr sz="2400">
                    <a:solidFill>
                      <a:schemeClr val="bg2"/>
                    </a:solidFill>
                  </a:defRPr>
                </a:lvl1pPr>
              </a:lstStyle>
              <a:p>
                <a:r>
                  <a:rPr lang="hu-HU" sz="20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A fertőző mikróbák nem látszanak, de mindenütt ott vannak, például a mosogatóban is</a:t>
                </a:r>
              </a:p>
            </p:txBody>
          </p:sp>
        </p:grpSp>
        <p:pic>
          <p:nvPicPr>
            <p:cNvPr id="2" name="Kép 1"/>
            <p:cNvPicPr>
              <a:picLocks noChangeAspect="1"/>
            </p:cNvPicPr>
            <p:nvPr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863" r="22322" b="1"/>
            <a:stretch/>
          </p:blipFill>
          <p:spPr>
            <a:xfrm>
              <a:off x="9050219" y="4857750"/>
              <a:ext cx="2599393" cy="176899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18998347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artalom helye 2">
            <a:extLst>
              <a:ext uri="{FF2B5EF4-FFF2-40B4-BE49-F238E27FC236}">
                <a16:creationId xmlns:a16="http://schemas.microsoft.com/office/drawing/2014/main" id="{DABB13D0-3716-47D8-90BF-AAAB68EBCC7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65597" y="204683"/>
            <a:ext cx="11478904" cy="3544155"/>
          </a:xfrm>
        </p:spPr>
        <p:txBody>
          <a:bodyPr>
            <a:noAutofit/>
          </a:bodyPr>
          <a:lstStyle/>
          <a:p>
            <a:pPr marL="0" lvl="0" indent="0">
              <a:buNone/>
            </a:pPr>
            <a:r>
              <a:rPr lang="hu-HU" sz="24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Hogyan kerülnek</a:t>
            </a:r>
            <a:r>
              <a:rPr lang="hu-HU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hu-HU" sz="24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káros, fertőző mikrobák az ételbe?</a:t>
            </a:r>
          </a:p>
          <a:p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rendetlen konyhai környezettől, piszkos edényekről;</a:t>
            </a:r>
          </a:p>
          <a:p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piszkos ruházatról;</a:t>
            </a:r>
          </a:p>
          <a:p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Szennyeződött (poros, földes), romlott vagy rosszul tárolt alapanyagtól;</a:t>
            </a:r>
          </a:p>
          <a:p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Rovaroktól, rágcsálóktól.</a:t>
            </a:r>
          </a:p>
          <a:p>
            <a:pPr marL="0" indent="0">
              <a:buNone/>
            </a:pPr>
            <a:endParaRPr lang="hu-HU" sz="2400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hu-HU" sz="2400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hu-HU" sz="2400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hu-HU" sz="2400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hu-HU" sz="2400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>
              <a:buNone/>
            </a:pPr>
            <a:endParaRPr lang="hu-HU" sz="2400" b="1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>
              <a:buNone/>
            </a:pPr>
            <a:r>
              <a:rPr lang="hu-HU" sz="24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konyhai edények, evőeszközök elmosogatásával, fertőtlenítésével elpusztíthatók a mikrobák. </a:t>
            </a: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Ezáltal az étel szennyeződésmentes lesz. Ezért fontos a mosogatás!</a:t>
            </a:r>
            <a:endParaRPr lang="hu-HU" sz="2400" dirty="0">
              <a:solidFill>
                <a:schemeClr val="bg1"/>
              </a:solidFill>
            </a:endParaRPr>
          </a:p>
        </p:txBody>
      </p:sp>
      <p:pic>
        <p:nvPicPr>
          <p:cNvPr id="4" name="Kép 3" descr="A képen rajz látható&#10;&#10;Automatikusan generált leírás">
            <a:extLst>
              <a:ext uri="{FF2B5EF4-FFF2-40B4-BE49-F238E27FC236}">
                <a16:creationId xmlns:a16="http://schemas.microsoft.com/office/drawing/2014/main" id="{C1C39064-1CEB-4989-9782-27279AC40BB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47368" y="0"/>
            <a:ext cx="1244631" cy="1167493"/>
          </a:xfrm>
          <a:prstGeom prst="rect">
            <a:avLst/>
          </a:prstGeom>
        </p:spPr>
      </p:pic>
      <p:grpSp>
        <p:nvGrpSpPr>
          <p:cNvPr id="20" name="Csoportba foglalás 19"/>
          <p:cNvGrpSpPr/>
          <p:nvPr/>
        </p:nvGrpSpPr>
        <p:grpSpPr>
          <a:xfrm>
            <a:off x="-78746" y="2951149"/>
            <a:ext cx="12270746" cy="2166839"/>
            <a:chOff x="-78747" y="2998628"/>
            <a:chExt cx="12270746" cy="2166839"/>
          </a:xfrm>
        </p:grpSpPr>
        <p:grpSp>
          <p:nvGrpSpPr>
            <p:cNvPr id="16" name="Csoportba foglalás 15">
              <a:extLst>
                <a:ext uri="{FF2B5EF4-FFF2-40B4-BE49-F238E27FC236}">
                  <a16:creationId xmlns:a16="http://schemas.microsoft.com/office/drawing/2014/main" id="{776D5179-BD67-41C8-B51D-84A48E1741B1}"/>
                </a:ext>
              </a:extLst>
            </p:cNvPr>
            <p:cNvGrpSpPr/>
            <p:nvPr/>
          </p:nvGrpSpPr>
          <p:grpSpPr>
            <a:xfrm>
              <a:off x="-78747" y="2998628"/>
              <a:ext cx="12270746" cy="2166839"/>
              <a:chOff x="0" y="3322185"/>
              <a:chExt cx="12270746" cy="2166839"/>
            </a:xfrm>
          </p:grpSpPr>
          <p:grpSp>
            <p:nvGrpSpPr>
              <p:cNvPr id="17" name="Csoportba foglalás 16"/>
              <p:cNvGrpSpPr/>
              <p:nvPr/>
            </p:nvGrpSpPr>
            <p:grpSpPr>
              <a:xfrm>
                <a:off x="0" y="3323444"/>
                <a:ext cx="12270746" cy="2165580"/>
                <a:chOff x="0" y="2313082"/>
                <a:chExt cx="12270746" cy="2165580"/>
              </a:xfrm>
            </p:grpSpPr>
            <p:pic>
              <p:nvPicPr>
                <p:cNvPr id="5" name="Kép 4"/>
                <p:cNvPicPr>
                  <a:picLocks noChangeAspect="1"/>
                </p:cNvPicPr>
                <p:nvPr/>
              </p:nvPicPr>
              <p:blipFill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334817" y="2313082"/>
                  <a:ext cx="2481701" cy="1620000"/>
                </a:xfrm>
                <a:prstGeom prst="rect">
                  <a:avLst/>
                </a:prstGeom>
                <a:ln>
                  <a:noFill/>
                </a:ln>
                <a:effectLst>
                  <a:outerShdw blurRad="292100" dist="139700" dir="2700000" algn="tl" rotWithShape="0">
                    <a:srgbClr val="333333">
                      <a:alpha val="65000"/>
                    </a:srgbClr>
                  </a:outerShdw>
                </a:effectLst>
              </p:spPr>
            </p:pic>
            <p:sp>
              <p:nvSpPr>
                <p:cNvPr id="6" name="Téglalap 5"/>
                <p:cNvSpPr/>
                <p:nvPr/>
              </p:nvSpPr>
              <p:spPr>
                <a:xfrm>
                  <a:off x="0" y="4077082"/>
                  <a:ext cx="3084068" cy="400110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 lvl="0" algn="ctr"/>
                  <a:r>
                    <a:rPr lang="hu-HU" sz="2000" b="1">
                      <a:solidFill>
                        <a:schemeClr val="bg2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rPr>
                    <a:t>Piszkos edény</a:t>
                  </a:r>
                  <a:endParaRPr lang="hu-HU" sz="2000" b="1" dirty="0">
                    <a:solidFill>
                      <a:schemeClr val="bg2"/>
                    </a:solidFill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8" name="Téglalap 7"/>
                <p:cNvSpPr/>
                <p:nvPr/>
              </p:nvSpPr>
              <p:spPr>
                <a:xfrm>
                  <a:off x="3300636" y="4078552"/>
                  <a:ext cx="2122697" cy="400110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 lvl="0"/>
                  <a:r>
                    <a:rPr lang="hu-HU" sz="2000" b="1" dirty="0">
                      <a:solidFill>
                        <a:schemeClr val="bg2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rPr>
                    <a:t>Piszkos ruházat</a:t>
                  </a:r>
                </a:p>
              </p:txBody>
            </p:sp>
            <p:sp>
              <p:nvSpPr>
                <p:cNvPr id="7" name="Téglalap 6"/>
                <p:cNvSpPr/>
                <p:nvPr/>
              </p:nvSpPr>
              <p:spPr>
                <a:xfrm>
                  <a:off x="8799959" y="4065494"/>
                  <a:ext cx="3470787" cy="400110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 lvl="0" algn="ctr"/>
                  <a:r>
                    <a:rPr lang="hu-HU" sz="2000" b="1" dirty="0">
                      <a:solidFill>
                        <a:schemeClr val="bg2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rPr>
                    <a:t>Rágcsáló</a:t>
                  </a:r>
                  <a:endParaRPr lang="hu-HU" sz="2000" dirty="0">
                    <a:solidFill>
                      <a:schemeClr val="bg2"/>
                    </a:solidFill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grpSp>
              <p:nvGrpSpPr>
                <p:cNvPr id="14" name="Csoportba foglalás 13"/>
                <p:cNvGrpSpPr/>
                <p:nvPr/>
              </p:nvGrpSpPr>
              <p:grpSpPr>
                <a:xfrm>
                  <a:off x="6169688" y="2313082"/>
                  <a:ext cx="2815484" cy="2152522"/>
                  <a:chOff x="6160394" y="2127755"/>
                  <a:chExt cx="2815484" cy="2152522"/>
                </a:xfrm>
              </p:grpSpPr>
              <p:sp>
                <p:nvSpPr>
                  <p:cNvPr id="11" name="Téglalap 10"/>
                  <p:cNvSpPr/>
                  <p:nvPr/>
                </p:nvSpPr>
                <p:spPr>
                  <a:xfrm>
                    <a:off x="6160394" y="3880167"/>
                    <a:ext cx="2585218" cy="400110"/>
                  </a:xfrm>
                  <a:prstGeom prst="rect">
                    <a:avLst/>
                  </a:prstGeom>
                </p:spPr>
                <p:txBody>
                  <a:bodyPr wrap="square">
                    <a:spAutoFit/>
                  </a:bodyPr>
                  <a:lstStyle/>
                  <a:p>
                    <a:pPr lvl="0" algn="ctr"/>
                    <a:r>
                      <a:rPr lang="hu-HU" sz="2000" b="1" dirty="0">
                        <a:solidFill>
                          <a:schemeClr val="bg2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rPr>
                      <a:t>Romlott alapanyag</a:t>
                    </a:r>
                    <a:endParaRPr lang="hu-HU" sz="2000" dirty="0">
                      <a:solidFill>
                        <a:schemeClr val="bg2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pic>
                <p:nvPicPr>
                  <p:cNvPr id="12" name="Kép 11"/>
                  <p:cNvPicPr>
                    <a:picLocks noChangeAspect="1"/>
                  </p:cNvPicPr>
                  <p:nvPr/>
                </p:nvPicPr>
                <p:blipFill rotWithShape="1">
                  <a:blip r:embed="rId5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 t="2168" r="6092"/>
                  <a:stretch/>
                </p:blipFill>
                <p:spPr>
                  <a:xfrm>
                    <a:off x="6217544" y="2127755"/>
                    <a:ext cx="2758334" cy="1620000"/>
                  </a:xfrm>
                  <a:prstGeom prst="rect">
                    <a:avLst/>
                  </a:prstGeom>
                  <a:ln>
                    <a:noFill/>
                  </a:ln>
                  <a:effectLst>
                    <a:outerShdw blurRad="292100" dist="139700" dir="2700000" algn="tl" rotWithShape="0">
                      <a:srgbClr val="333333">
                        <a:alpha val="65000"/>
                      </a:srgbClr>
                    </a:outerShdw>
                  </a:effectLst>
                </p:spPr>
              </p:pic>
            </p:grpSp>
          </p:grpSp>
          <p:pic>
            <p:nvPicPr>
              <p:cNvPr id="15" name="Kép 14" descr="A képen személy, beltéri, férfi, konyha látható&#10;&#10;Automatikusan generált leírás">
                <a:extLst>
                  <a:ext uri="{FF2B5EF4-FFF2-40B4-BE49-F238E27FC236}">
                    <a16:creationId xmlns:a16="http://schemas.microsoft.com/office/drawing/2014/main" id="{3CCED701-C35C-49C8-94BE-539293A4BB6B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6"/>
              <a:srcRect l="-3961" t="62204" r="-608" b="1"/>
              <a:stretch/>
            </p:blipFill>
            <p:spPr>
              <a:xfrm>
                <a:off x="3004058" y="3322185"/>
                <a:ext cx="2978090" cy="1620000"/>
              </a:xfrm>
              <a:prstGeom prst="rect">
                <a:avLst/>
              </a:prstGeom>
              <a:ln>
                <a:noFill/>
              </a:ln>
              <a:effectLst>
                <a:outerShdw blurRad="292100" dist="139700" dir="2700000" algn="tl" rotWithShape="0">
                  <a:srgbClr val="333333">
                    <a:alpha val="65000"/>
                  </a:srgbClr>
                </a:outerShdw>
              </a:effectLst>
            </p:spPr>
          </p:pic>
        </p:grpSp>
        <p:pic>
          <p:nvPicPr>
            <p:cNvPr id="19" name="Kép 18"/>
            <p:cNvPicPr>
              <a:picLocks noChangeAspect="1"/>
            </p:cNvPicPr>
            <p:nvPr/>
          </p:nvPicPr>
          <p:blipFill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5759" t="859"/>
            <a:stretch/>
          </p:blipFill>
          <p:spPr>
            <a:xfrm>
              <a:off x="9170679" y="2998628"/>
              <a:ext cx="2753064" cy="1620000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</p:grpSp>
    </p:spTree>
    <p:extLst>
      <p:ext uri="{BB962C8B-B14F-4D97-AF65-F5344CB8AC3E}">
        <p14:creationId xmlns:p14="http://schemas.microsoft.com/office/powerpoint/2010/main" val="378462107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ép 3" descr="A képen rajz látható&#10;&#10;Automatikusan generált leírás">
            <a:extLst>
              <a:ext uri="{FF2B5EF4-FFF2-40B4-BE49-F238E27FC236}">
                <a16:creationId xmlns:a16="http://schemas.microsoft.com/office/drawing/2014/main" id="{C1C39064-1CEB-4989-9782-27279AC40BB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34220" y="0"/>
            <a:ext cx="1357779" cy="1273629"/>
          </a:xfrm>
          <a:prstGeom prst="rect">
            <a:avLst/>
          </a:prstGeom>
        </p:spPr>
      </p:pic>
      <p:sp>
        <p:nvSpPr>
          <p:cNvPr id="13" name="Téglalap 12">
            <a:extLst>
              <a:ext uri="{FF2B5EF4-FFF2-40B4-BE49-F238E27FC236}">
                <a16:creationId xmlns:a16="http://schemas.microsoft.com/office/drawing/2014/main" id="{DD320960-B32E-4315-A8FD-6BFC9E1A4C43}"/>
              </a:ext>
            </a:extLst>
          </p:cNvPr>
          <p:cNvSpPr/>
          <p:nvPr/>
        </p:nvSpPr>
        <p:spPr>
          <a:xfrm>
            <a:off x="248532" y="268804"/>
            <a:ext cx="10437097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24000" lvl="1"/>
            <a:r>
              <a:rPr lang="hu-HU" sz="2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vendéglátásban követelmény, hogy</a:t>
            </a:r>
          </a:p>
          <a:p>
            <a:pPr marL="781200" lvl="2"/>
            <a:r>
              <a:rPr lang="hu-HU" sz="2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konyhai eszközök, </a:t>
            </a:r>
          </a:p>
          <a:p>
            <a:pPr marL="781200" lvl="2"/>
            <a:r>
              <a:rPr lang="hu-HU" sz="2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berendezések és </a:t>
            </a:r>
          </a:p>
          <a:p>
            <a:pPr marL="781200" lvl="2"/>
            <a:r>
              <a:rPr lang="hu-HU" sz="2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környezet </a:t>
            </a:r>
            <a:r>
              <a:rPr lang="hu-HU" sz="28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tiszta és fertőtlenített legyen</a:t>
            </a:r>
            <a:r>
              <a:rPr lang="hu-HU" sz="2800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! </a:t>
            </a:r>
          </a:p>
        </p:txBody>
      </p:sp>
      <p:sp>
        <p:nvSpPr>
          <p:cNvPr id="7" name="Tartalom helye 5"/>
          <p:cNvSpPr txBox="1">
            <a:spLocks/>
          </p:cNvSpPr>
          <p:nvPr/>
        </p:nvSpPr>
        <p:spPr>
          <a:xfrm>
            <a:off x="248532" y="1988597"/>
            <a:ext cx="8916733" cy="472054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20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8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6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5pPr>
            <a:lvl6pPr marL="2506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9pPr>
          </a:lstStyle>
          <a:p>
            <a:pPr marL="457200" lvl="1" indent="0">
              <a:spcBef>
                <a:spcPts val="600"/>
              </a:spcBef>
              <a:buFont typeface="Wingdings 3" charset="2"/>
              <a:buNone/>
            </a:pPr>
            <a:r>
              <a:rPr lang="hu-HU" sz="2800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</a:p>
          <a:p>
            <a:pPr lvl="1">
              <a:spcBef>
                <a:spcPts val="600"/>
              </a:spcBef>
            </a:pPr>
            <a:r>
              <a:rPr lang="hu-HU" sz="2800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Az edényeken élő mikrobákat el kell távolítani és el is kell pusztítani, hogy ne fertőzhessék meg az ételt. </a:t>
            </a:r>
          </a:p>
          <a:p>
            <a:pPr lvl="1">
              <a:spcBef>
                <a:spcPts val="600"/>
              </a:spcBef>
            </a:pPr>
            <a:r>
              <a:rPr lang="hu-HU" sz="2800" b="1" dirty="0">
                <a:solidFill>
                  <a:schemeClr val="bg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Mosogatással</a:t>
            </a:r>
            <a:r>
              <a:rPr lang="hu-HU" sz="2800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távolítjuk el az edényekről, az eszközökről a szennyeződést.</a:t>
            </a:r>
          </a:p>
          <a:p>
            <a:pPr lvl="1">
              <a:spcBef>
                <a:spcPts val="600"/>
              </a:spcBef>
            </a:pPr>
            <a:r>
              <a:rPr lang="hu-HU" sz="2800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Így megelőzhetjük az étel szennyeződését.</a:t>
            </a:r>
            <a:endParaRPr lang="hu-HU" sz="28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Kép 2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996"/>
          <a:stretch/>
        </p:blipFill>
        <p:spPr>
          <a:xfrm>
            <a:off x="8984583" y="2247476"/>
            <a:ext cx="3207416" cy="31140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859685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10245683" cy="1915647"/>
          </a:xfrm>
        </p:spPr>
        <p:txBody>
          <a:bodyPr/>
          <a:lstStyle/>
          <a:p>
            <a:r>
              <a:rPr lang="hu-HU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 Kiegészítő tevékenységek</a:t>
            </a: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9536491" cy="1182548"/>
          </a:xfrm>
        </p:spPr>
        <p:txBody>
          <a:bodyPr>
            <a:normAutofit/>
          </a:bodyPr>
          <a:lstStyle/>
          <a:p>
            <a:r>
              <a:rPr lang="hu-HU" sz="2400" b="1" cap="none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Mit nevezünk a vendéglátásban a kiegészítő tevékenységnek?</a:t>
            </a:r>
          </a:p>
        </p:txBody>
      </p:sp>
      <p:pic>
        <p:nvPicPr>
          <p:cNvPr id="4" name="Kép 3" descr="A képen rajz látható&#10;&#10;Automatikusan generált leírás">
            <a:extLst>
              <a:ext uri="{FF2B5EF4-FFF2-40B4-BE49-F238E27FC236}">
                <a16:creationId xmlns:a16="http://schemas.microsoft.com/office/drawing/2014/main" id="{C1C39064-1CEB-4989-9782-27279AC40BB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87574" y="0"/>
            <a:ext cx="1504426" cy="14111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33108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ép 3" descr="A képen rajz látható&#10;&#10;Automatikusan generált leírás">
            <a:extLst>
              <a:ext uri="{FF2B5EF4-FFF2-40B4-BE49-F238E27FC236}">
                <a16:creationId xmlns:a16="http://schemas.microsoft.com/office/drawing/2014/main" id="{C1C39064-1CEB-4989-9782-27279AC40BB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34220" y="0"/>
            <a:ext cx="1357779" cy="1273629"/>
          </a:xfrm>
          <a:prstGeom prst="rect">
            <a:avLst/>
          </a:prstGeom>
        </p:spPr>
      </p:pic>
      <p:sp>
        <p:nvSpPr>
          <p:cNvPr id="6" name="Tartalom helye 5"/>
          <p:cNvSpPr>
            <a:spLocks noGrp="1"/>
          </p:cNvSpPr>
          <p:nvPr>
            <p:ph idx="1"/>
          </p:nvPr>
        </p:nvSpPr>
        <p:spPr>
          <a:xfrm>
            <a:off x="0" y="0"/>
            <a:ext cx="12057321" cy="6640831"/>
          </a:xfrm>
        </p:spPr>
        <p:txBody>
          <a:bodyPr>
            <a:normAutofit/>
          </a:bodyPr>
          <a:lstStyle/>
          <a:p>
            <a:pPr lvl="1">
              <a:lnSpc>
                <a:spcPct val="150000"/>
              </a:lnSpc>
              <a:spcBef>
                <a:spcPts val="600"/>
              </a:spcBef>
            </a:pPr>
            <a:endParaRPr lang="hu-HU" sz="2400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>
              <a:spcBef>
                <a:spcPts val="600"/>
              </a:spcBef>
            </a:pPr>
            <a:r>
              <a:rPr lang="hu-HU" sz="2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vendéglátásban a </a:t>
            </a:r>
            <a:r>
              <a:rPr lang="hu-HU" sz="28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fő tevékenységek </a:t>
            </a:r>
            <a:r>
              <a:rPr lang="hu-HU" sz="2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az ételkészítés és a felszolgálás. </a:t>
            </a:r>
          </a:p>
          <a:p>
            <a:pPr lvl="1">
              <a:lnSpc>
                <a:spcPct val="150000"/>
              </a:lnSpc>
              <a:spcBef>
                <a:spcPts val="600"/>
              </a:spcBef>
            </a:pPr>
            <a:r>
              <a:rPr lang="hu-HU" sz="2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Az</a:t>
            </a:r>
            <a:r>
              <a:rPr lang="hu-HU" sz="2800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hu-HU" sz="28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ételkészítés műveletei</a:t>
            </a:r>
          </a:p>
          <a:p>
            <a:pPr marL="1168400" lvl="2" indent="-311150">
              <a:lnSpc>
                <a:spcPct val="110000"/>
              </a:lnSpc>
              <a:spcBef>
                <a:spcPts val="600"/>
              </a:spcBef>
              <a:buFont typeface="Wingdings" pitchFamily="2" charset="2"/>
              <a:buChar char="v"/>
            </a:pPr>
            <a:r>
              <a:rPr lang="hu-HU" sz="2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az előkészítés, </a:t>
            </a:r>
          </a:p>
          <a:p>
            <a:pPr marL="1168400" lvl="2" indent="-311150">
              <a:lnSpc>
                <a:spcPct val="110000"/>
              </a:lnSpc>
              <a:spcBef>
                <a:spcPts val="600"/>
              </a:spcBef>
              <a:buFont typeface="Wingdings" pitchFamily="2" charset="2"/>
              <a:buChar char="v"/>
            </a:pPr>
            <a:r>
              <a:rPr lang="hu-HU" sz="2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főzés, </a:t>
            </a:r>
          </a:p>
          <a:p>
            <a:pPr marL="1168400" lvl="2" indent="-311150">
              <a:lnSpc>
                <a:spcPct val="110000"/>
              </a:lnSpc>
              <a:spcBef>
                <a:spcPts val="600"/>
              </a:spcBef>
              <a:buFont typeface="Wingdings" pitchFamily="2" charset="2"/>
              <a:buChar char="v"/>
            </a:pPr>
            <a:r>
              <a:rPr lang="hu-HU" sz="2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sütés</a:t>
            </a:r>
            <a:r>
              <a:rPr lang="hu-HU" sz="2800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 marL="457200" lvl="1" indent="0">
              <a:spcBef>
                <a:spcPts val="600"/>
              </a:spcBef>
              <a:spcAft>
                <a:spcPts val="600"/>
              </a:spcAft>
              <a:buNone/>
            </a:pPr>
            <a:r>
              <a:rPr lang="hu-HU" sz="2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Az ételkészítés a szakácsok feladata.</a:t>
            </a:r>
          </a:p>
          <a:p>
            <a:pPr marL="457200" lvl="1" indent="0">
              <a:spcBef>
                <a:spcPts val="600"/>
              </a:spcBef>
              <a:buNone/>
            </a:pPr>
            <a:endParaRPr lang="hu-HU" sz="28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spcBef>
                <a:spcPts val="600"/>
              </a:spcBef>
              <a:buNone/>
            </a:pPr>
            <a:r>
              <a:rPr lang="hu-HU" sz="2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szakácsok  munkáját konyhai kisegítő munkatársak segítik. </a:t>
            </a:r>
          </a:p>
          <a:p>
            <a:pPr marL="457200" lvl="1" indent="0">
              <a:spcBef>
                <a:spcPts val="600"/>
              </a:spcBef>
              <a:buNone/>
            </a:pPr>
            <a:r>
              <a:rPr lang="hu-HU" sz="2800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hu-HU" sz="28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kiegészítő tevékenységeket </a:t>
            </a:r>
            <a:r>
              <a:rPr lang="hu-HU" sz="2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konyhai kisegítők végzik.</a:t>
            </a:r>
          </a:p>
          <a:p>
            <a:pPr marL="457200" lvl="1" indent="0">
              <a:spcBef>
                <a:spcPts val="600"/>
              </a:spcBef>
              <a:buNone/>
            </a:pPr>
            <a:endParaRPr lang="hu-HU" sz="28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lnSpc>
                <a:spcPct val="200000"/>
              </a:lnSpc>
              <a:spcBef>
                <a:spcPts val="600"/>
              </a:spcBef>
              <a:buNone/>
            </a:pPr>
            <a:endParaRPr lang="hu-HU" sz="2400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Kép 1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103" t="2500" r="12051"/>
          <a:stretch/>
        </p:blipFill>
        <p:spPr>
          <a:xfrm>
            <a:off x="7364856" y="1662625"/>
            <a:ext cx="3413533" cy="2052631"/>
          </a:xfrm>
          <a:prstGeom prst="rect">
            <a:avLst/>
          </a:prstGeom>
        </p:spPr>
      </p:pic>
      <p:sp>
        <p:nvSpPr>
          <p:cNvPr id="3" name="Szövegdoboz 2"/>
          <p:cNvSpPr txBox="1"/>
          <p:nvPr/>
        </p:nvSpPr>
        <p:spPr>
          <a:xfrm>
            <a:off x="7292826" y="3855933"/>
            <a:ext cx="34714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0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szakács készíti el az ételt</a:t>
            </a:r>
          </a:p>
        </p:txBody>
      </p:sp>
    </p:spTree>
    <p:extLst>
      <p:ext uri="{BB962C8B-B14F-4D97-AF65-F5344CB8AC3E}">
        <p14:creationId xmlns:p14="http://schemas.microsoft.com/office/powerpoint/2010/main" val="5057387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ép 3" descr="A képen rajz látható&#10;&#10;Automatikusan generált leírás">
            <a:extLst>
              <a:ext uri="{FF2B5EF4-FFF2-40B4-BE49-F238E27FC236}">
                <a16:creationId xmlns:a16="http://schemas.microsoft.com/office/drawing/2014/main" id="{C1C39064-1CEB-4989-9782-27279AC40BB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34220" y="0"/>
            <a:ext cx="1357779" cy="1273629"/>
          </a:xfrm>
          <a:prstGeom prst="rect">
            <a:avLst/>
          </a:prstGeom>
        </p:spPr>
      </p:pic>
      <p:sp>
        <p:nvSpPr>
          <p:cNvPr id="6" name="Tartalom helye 5"/>
          <p:cNvSpPr>
            <a:spLocks noGrp="1"/>
          </p:cNvSpPr>
          <p:nvPr>
            <p:ph idx="1"/>
          </p:nvPr>
        </p:nvSpPr>
        <p:spPr>
          <a:xfrm>
            <a:off x="318769" y="1352062"/>
            <a:ext cx="11094831" cy="5384800"/>
          </a:xfrm>
        </p:spPr>
        <p:txBody>
          <a:bodyPr>
            <a:normAutofit lnSpcReduction="10000"/>
          </a:bodyPr>
          <a:lstStyle/>
          <a:p>
            <a:pPr lvl="4">
              <a:lnSpc>
                <a:spcPct val="140000"/>
              </a:lnSpc>
              <a:spcBef>
                <a:spcPts val="0"/>
              </a:spcBef>
            </a:pP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hu-HU" sz="24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takarítás, tisztítás, fertőtlenítés</a:t>
            </a:r>
          </a:p>
          <a:p>
            <a:pPr marL="1828800" lvl="4" indent="0">
              <a:lnSpc>
                <a:spcPct val="140000"/>
              </a:lnSpc>
              <a:spcBef>
                <a:spcPts val="0"/>
              </a:spcBef>
              <a:buNone/>
            </a:pP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Ezt a 6. fejezetben mutatjuk be részletesen.</a:t>
            </a:r>
          </a:p>
          <a:p>
            <a:pPr marL="1828800" lvl="4" indent="0">
              <a:lnSpc>
                <a:spcPct val="140000"/>
              </a:lnSpc>
              <a:spcBef>
                <a:spcPts val="0"/>
              </a:spcBef>
              <a:buNone/>
            </a:pPr>
            <a:endParaRPr lang="hu-HU" sz="2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4">
              <a:lnSpc>
                <a:spcPct val="140000"/>
              </a:lnSpc>
              <a:spcBef>
                <a:spcPts val="0"/>
              </a:spcBef>
            </a:pP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hu-HU" sz="24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mosogatás</a:t>
            </a: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1828800" lvl="4" indent="0">
              <a:lnSpc>
                <a:spcPct val="140000"/>
              </a:lnSpc>
              <a:spcBef>
                <a:spcPts val="0"/>
              </a:spcBef>
              <a:buNone/>
            </a:pP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Ebben a fejezetben a mosogatást mutatjuk be részletesen.</a:t>
            </a:r>
          </a:p>
          <a:p>
            <a:pPr marL="1828800" lvl="4" indent="0">
              <a:lnSpc>
                <a:spcPct val="140000"/>
              </a:lnSpc>
              <a:spcBef>
                <a:spcPts val="0"/>
              </a:spcBef>
              <a:buNone/>
            </a:pPr>
            <a:endParaRPr lang="hu-HU" sz="2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4">
              <a:lnSpc>
                <a:spcPct val="140000"/>
              </a:lnSpc>
              <a:spcBef>
                <a:spcPts val="0"/>
              </a:spcBef>
            </a:pP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hu-HU" sz="24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hulladék gyűjtése, csoportosítása és elszállítása</a:t>
            </a: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</a:p>
          <a:p>
            <a:pPr marL="1828800" lvl="4" indent="0">
              <a:lnSpc>
                <a:spcPct val="140000"/>
              </a:lnSpc>
              <a:spcBef>
                <a:spcPts val="0"/>
              </a:spcBef>
              <a:buNone/>
            </a:pP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Ezt a 7. fejezetben mutatjuk be részletesen.</a:t>
            </a:r>
          </a:p>
          <a:p>
            <a:pPr marL="1828800" lvl="4" indent="0">
              <a:lnSpc>
                <a:spcPct val="140000"/>
              </a:lnSpc>
              <a:spcBef>
                <a:spcPts val="0"/>
              </a:spcBef>
              <a:buNone/>
            </a:pPr>
            <a:endParaRPr lang="hu-HU" sz="2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4">
              <a:lnSpc>
                <a:spcPct val="140000"/>
              </a:lnSpc>
              <a:spcBef>
                <a:spcPts val="0"/>
              </a:spcBef>
            </a:pP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Az ételmaradék, vagyis </a:t>
            </a:r>
            <a:r>
              <a:rPr lang="hu-HU" sz="24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moslék kezelése</a:t>
            </a: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hasznosítása.</a:t>
            </a:r>
          </a:p>
          <a:p>
            <a:pPr marL="1828800" lvl="4" indent="0">
              <a:lnSpc>
                <a:spcPct val="140000"/>
              </a:lnSpc>
              <a:spcBef>
                <a:spcPts val="0"/>
              </a:spcBef>
              <a:buNone/>
            </a:pP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Ezt is a 7. fejezetben mutatjuk be.</a:t>
            </a:r>
          </a:p>
        </p:txBody>
      </p:sp>
      <p:grpSp>
        <p:nvGrpSpPr>
          <p:cNvPr id="18" name="Csoportba foglalás 17"/>
          <p:cNvGrpSpPr/>
          <p:nvPr/>
        </p:nvGrpSpPr>
        <p:grpSpPr>
          <a:xfrm>
            <a:off x="360151" y="1453376"/>
            <a:ext cx="1857263" cy="5197517"/>
            <a:chOff x="36812" y="177243"/>
            <a:chExt cx="2007808" cy="6196205"/>
          </a:xfrm>
        </p:grpSpPr>
        <p:pic>
          <p:nvPicPr>
            <p:cNvPr id="12" name="Kép 11"/>
            <p:cNvPicPr>
              <a:picLocks noChangeAspect="1"/>
            </p:cNvPicPr>
            <p:nvPr/>
          </p:nvPicPr>
          <p:blipFill rotWithShape="1"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12503"/>
            <a:stretch/>
          </p:blipFill>
          <p:spPr>
            <a:xfrm>
              <a:off x="36812" y="1601045"/>
              <a:ext cx="2007808" cy="1878389"/>
            </a:xfrm>
            <a:prstGeom prst="rect">
              <a:avLst/>
            </a:prstGeom>
          </p:spPr>
        </p:pic>
        <p:pic>
          <p:nvPicPr>
            <p:cNvPr id="14" name="Kép 13"/>
            <p:cNvPicPr>
              <a:picLocks noChangeAspect="1"/>
            </p:cNvPicPr>
            <p:nvPr/>
          </p:nvPicPr>
          <p:blipFill>
            <a:blip r:embed="rId5">
              <a:clrChange>
                <a:clrFrom>
                  <a:srgbClr val="EFEFEF"/>
                </a:clrFrom>
                <a:clrTo>
                  <a:srgbClr val="EFEFE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0522" y="177243"/>
              <a:ext cx="1043576" cy="1303020"/>
            </a:xfrm>
            <a:prstGeom prst="rect">
              <a:avLst/>
            </a:prstGeom>
          </p:spPr>
        </p:pic>
        <p:pic>
          <p:nvPicPr>
            <p:cNvPr id="15" name="Kép 14"/>
            <p:cNvPicPr>
              <a:picLocks noChangeAspect="1"/>
            </p:cNvPicPr>
            <p:nvPr/>
          </p:nvPicPr>
          <p:blipFill>
            <a:blip r:embed="rId6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0533" y="3600215"/>
              <a:ext cx="1058893" cy="1058893"/>
            </a:xfrm>
            <a:prstGeom prst="rect">
              <a:avLst/>
            </a:prstGeom>
          </p:spPr>
        </p:pic>
        <p:pic>
          <p:nvPicPr>
            <p:cNvPr id="17" name="Kép 16"/>
            <p:cNvPicPr>
              <a:picLocks noChangeAspect="1"/>
            </p:cNvPicPr>
            <p:nvPr/>
          </p:nvPicPr>
          <p:blipFill>
            <a:blip r:embed="rId7">
              <a:clrChange>
                <a:clrFrom>
                  <a:srgbClr val="010101">
                    <a:alpha val="784"/>
                  </a:srgbClr>
                </a:clrFrom>
                <a:clrTo>
                  <a:srgbClr val="010101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0533" y="5228390"/>
              <a:ext cx="1145058" cy="1145058"/>
            </a:xfrm>
            <a:prstGeom prst="rect">
              <a:avLst/>
            </a:prstGeom>
          </p:spPr>
        </p:pic>
      </p:grpSp>
      <p:sp>
        <p:nvSpPr>
          <p:cNvPr id="9" name="Szöveg helye 2">
            <a:extLst>
              <a:ext uri="{FF2B5EF4-FFF2-40B4-BE49-F238E27FC236}">
                <a16:creationId xmlns:a16="http://schemas.microsoft.com/office/drawing/2014/main" id="{5B57C040-15D2-43C5-AB8D-A0D8BE682179}"/>
              </a:ext>
            </a:extLst>
          </p:cNvPr>
          <p:cNvSpPr txBox="1">
            <a:spLocks/>
          </p:cNvSpPr>
          <p:nvPr/>
        </p:nvSpPr>
        <p:spPr>
          <a:xfrm>
            <a:off x="506278" y="540222"/>
            <a:ext cx="8825658" cy="70826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20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8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6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5pPr>
            <a:lvl6pPr marL="2506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9pPr>
          </a:lstStyle>
          <a:p>
            <a:pPr marL="0" indent="0">
              <a:buNone/>
            </a:pPr>
            <a:r>
              <a:rPr lang="hu-HU" sz="36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Mik a kiegészítő tevékenységek?</a:t>
            </a:r>
          </a:p>
        </p:txBody>
      </p:sp>
    </p:spTree>
    <p:extLst>
      <p:ext uri="{BB962C8B-B14F-4D97-AF65-F5344CB8AC3E}">
        <p14:creationId xmlns:p14="http://schemas.microsoft.com/office/powerpoint/2010/main" val="296661011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ép 3" descr="A képen rajz látható&#10;&#10;Automatikusan generált leírás">
            <a:extLst>
              <a:ext uri="{FF2B5EF4-FFF2-40B4-BE49-F238E27FC236}">
                <a16:creationId xmlns:a16="http://schemas.microsoft.com/office/drawing/2014/main" id="{C1C39064-1CEB-4989-9782-27279AC40BB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74828" y="0"/>
            <a:ext cx="1317171" cy="1235537"/>
          </a:xfrm>
          <a:prstGeom prst="rect">
            <a:avLst/>
          </a:prstGeom>
        </p:spPr>
      </p:pic>
      <p:sp>
        <p:nvSpPr>
          <p:cNvPr id="8" name="Tartalom helye 2">
            <a:extLst>
              <a:ext uri="{FF2B5EF4-FFF2-40B4-BE49-F238E27FC236}">
                <a16:creationId xmlns:a16="http://schemas.microsoft.com/office/drawing/2014/main" id="{DABB13D0-3716-47D8-90BF-AAAB68EBCC7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1938" y="61577"/>
            <a:ext cx="10512890" cy="6666393"/>
          </a:xfrm>
        </p:spPr>
        <p:txBody>
          <a:bodyPr>
            <a:noAutofit/>
          </a:bodyPr>
          <a:lstStyle/>
          <a:p>
            <a:pPr marL="0" indent="0">
              <a:buNone/>
            </a:pPr>
            <a:endParaRPr lang="hu-HU" sz="2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hu-HU" sz="2400" b="1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55600" indent="-355600">
              <a:buNone/>
            </a:pP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hu-HU" sz="2400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Szöveg helye 2">
            <a:extLst>
              <a:ext uri="{FF2B5EF4-FFF2-40B4-BE49-F238E27FC236}">
                <a16:creationId xmlns:a16="http://schemas.microsoft.com/office/drawing/2014/main" id="{F85F35D9-7BC3-4D49-8BE8-56798DCB3409}"/>
              </a:ext>
            </a:extLst>
          </p:cNvPr>
          <p:cNvSpPr txBox="1">
            <a:spLocks/>
          </p:cNvSpPr>
          <p:nvPr/>
        </p:nvSpPr>
        <p:spPr>
          <a:xfrm>
            <a:off x="1727342" y="765423"/>
            <a:ext cx="8825658" cy="70826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20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8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6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5pPr>
            <a:lvl6pPr marL="2506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9pPr>
          </a:lstStyle>
          <a:p>
            <a:pPr marL="0" indent="0">
              <a:buNone/>
            </a:pPr>
            <a:r>
              <a:rPr lang="hu-HU" sz="36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Mosogatás</a:t>
            </a:r>
          </a:p>
        </p:txBody>
      </p:sp>
      <p:pic>
        <p:nvPicPr>
          <p:cNvPr id="9" name="Kép 8"/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594" t="24071" r="27317" b="25742"/>
          <a:stretch/>
        </p:blipFill>
        <p:spPr>
          <a:xfrm>
            <a:off x="324693" y="651826"/>
            <a:ext cx="1402649" cy="1419345"/>
          </a:xfrm>
          <a:prstGeom prst="rect">
            <a:avLst/>
          </a:prstGeom>
        </p:spPr>
      </p:pic>
      <p:sp>
        <p:nvSpPr>
          <p:cNvPr id="5" name="Téglalap 4"/>
          <p:cNvSpPr/>
          <p:nvPr/>
        </p:nvSpPr>
        <p:spPr>
          <a:xfrm>
            <a:off x="827748" y="1996594"/>
            <a:ext cx="10946674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defTabSz="914400"/>
            <a:r>
              <a:rPr lang="hu-HU" sz="2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Minden olyan edényt, eszközt, ami élelmiszerrel kerül kapcsolatba, használat után el kell mosogatni és tisztán tárolni. </a:t>
            </a:r>
          </a:p>
          <a:p>
            <a:pPr lvl="0" defTabSz="914400"/>
            <a:endParaRPr lang="hu-HU" sz="28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defTabSz="914400"/>
            <a:r>
              <a:rPr lang="hu-HU" sz="2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hu-HU" sz="2800" b="1" i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mosogatással</a:t>
            </a:r>
            <a:r>
              <a:rPr lang="hu-HU" sz="2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lemossuk az edényről a szennyeződést és az edényekre és az eszközökre ragadt mikrobákat. De azzal, hogy lemossuk, még nem pusztítjuk el őket. </a:t>
            </a:r>
          </a:p>
          <a:p>
            <a:pPr lvl="0" defTabSz="914400"/>
            <a:endParaRPr lang="hu-HU" sz="28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defTabSz="914400"/>
            <a:r>
              <a:rPr lang="hu-HU" sz="2800" b="1" i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Fertőtlenítő</a:t>
            </a:r>
            <a:r>
              <a:rPr lang="hu-HU" sz="2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szerekkel lehet elpusztítani az edényekre és az eszközökre tapadt mikrobákat. </a:t>
            </a:r>
          </a:p>
        </p:txBody>
      </p:sp>
    </p:spTree>
    <p:extLst>
      <p:ext uri="{BB962C8B-B14F-4D97-AF65-F5344CB8AC3E}">
        <p14:creationId xmlns:p14="http://schemas.microsoft.com/office/powerpoint/2010/main" val="273466202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9049615" cy="1915647"/>
          </a:xfrm>
        </p:spPr>
        <p:txBody>
          <a:bodyPr/>
          <a:lstStyle/>
          <a:p>
            <a:pPr lvl="0"/>
            <a:r>
              <a:rPr lang="hu-HU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 </a:t>
            </a:r>
            <a:r>
              <a:rPr lang="hu-HU" b="1" dirty="0">
                <a:solidFill>
                  <a:schemeClr val="bg1"/>
                </a:solidFill>
              </a:rPr>
              <a:t>Mosogatás és fertőtlenítés</a:t>
            </a:r>
            <a:endParaRPr lang="hu-HU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Kép 3" descr="A képen rajz látható&#10;&#10;Automatikusan generált leírás">
            <a:extLst>
              <a:ext uri="{FF2B5EF4-FFF2-40B4-BE49-F238E27FC236}">
                <a16:creationId xmlns:a16="http://schemas.microsoft.com/office/drawing/2014/main" id="{C1C39064-1CEB-4989-9782-27279AC40BB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04571" y="93617"/>
            <a:ext cx="1823306" cy="1710304"/>
          </a:xfrm>
          <a:prstGeom prst="rect">
            <a:avLst/>
          </a:prstGeom>
        </p:spPr>
      </p:pic>
      <p:sp>
        <p:nvSpPr>
          <p:cNvPr id="3" name="Szövegdoboz 2">
            <a:extLst>
              <a:ext uri="{FF2B5EF4-FFF2-40B4-BE49-F238E27FC236}">
                <a16:creationId xmlns:a16="http://schemas.microsoft.com/office/drawing/2014/main" id="{2FA643D7-0A13-417D-9D9F-5089AB3A67A3}"/>
              </a:ext>
            </a:extLst>
          </p:cNvPr>
          <p:cNvSpPr txBox="1"/>
          <p:nvPr/>
        </p:nvSpPr>
        <p:spPr>
          <a:xfrm>
            <a:off x="1154955" y="4859023"/>
            <a:ext cx="917107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4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mosogatás szabályai</a:t>
            </a:r>
          </a:p>
          <a:p>
            <a:r>
              <a:rPr lang="hu-HU" sz="24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Mosogatáshoz használt eszközök</a:t>
            </a:r>
          </a:p>
        </p:txBody>
      </p:sp>
    </p:spTree>
    <p:extLst>
      <p:ext uri="{BB962C8B-B14F-4D97-AF65-F5344CB8AC3E}">
        <p14:creationId xmlns:p14="http://schemas.microsoft.com/office/powerpoint/2010/main" val="125673329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ép 3" descr="A képen rajz látható&#10;&#10;Automatikusan generált leírás">
            <a:extLst>
              <a:ext uri="{FF2B5EF4-FFF2-40B4-BE49-F238E27FC236}">
                <a16:creationId xmlns:a16="http://schemas.microsoft.com/office/drawing/2014/main" id="{C1C39064-1CEB-4989-9782-27279AC40BB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74828" y="0"/>
            <a:ext cx="1317171" cy="1235537"/>
          </a:xfrm>
          <a:prstGeom prst="rect">
            <a:avLst/>
          </a:prstGeom>
        </p:spPr>
      </p:pic>
      <p:sp>
        <p:nvSpPr>
          <p:cNvPr id="8" name="Tartalom helye 2">
            <a:extLst>
              <a:ext uri="{FF2B5EF4-FFF2-40B4-BE49-F238E27FC236}">
                <a16:creationId xmlns:a16="http://schemas.microsoft.com/office/drawing/2014/main" id="{DABB13D0-3716-47D8-90BF-AAAB68EBCC7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79541" y="1439672"/>
            <a:ext cx="7772400" cy="5132519"/>
          </a:xfrm>
        </p:spPr>
        <p:txBody>
          <a:bodyPr>
            <a:noAutofit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hu-HU" sz="2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Kézi mosogatás:</a:t>
            </a:r>
          </a:p>
          <a:p>
            <a:pPr marL="755650" lvl="1" indent="-355600"/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Három vagy kétmedencés mosogatóban történik.</a:t>
            </a:r>
          </a:p>
          <a:p>
            <a:pPr marL="755650" lvl="1" indent="-355600"/>
            <a:endParaRPr lang="hu-HU" sz="2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55650" lvl="1" indent="-355600"/>
            <a:endParaRPr lang="hu-HU" sz="2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55650" lvl="1" indent="-355600"/>
            <a:endParaRPr lang="hu-HU" sz="2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55650" lvl="1" indent="-355600"/>
            <a:endParaRPr lang="hu-HU" sz="2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hu-HU" sz="26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Gép mosogatás:</a:t>
            </a:r>
          </a:p>
          <a:p>
            <a:pPr marL="755650" lvl="1" indent="-355600"/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Ipari mosogatógépet használunk hozzá.</a:t>
            </a:r>
            <a:endParaRPr lang="hu-HU" sz="2400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00050" lvl="1" indent="0">
              <a:buNone/>
            </a:pPr>
            <a:endParaRPr lang="hu-HU" sz="2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55650" lvl="1" indent="-355600"/>
            <a:endParaRPr lang="hu-HU" sz="2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55650" lvl="1" indent="-355600"/>
            <a:endParaRPr lang="hu-HU" sz="2400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" name="Szöveg helye 2">
            <a:extLst>
              <a:ext uri="{FF2B5EF4-FFF2-40B4-BE49-F238E27FC236}">
                <a16:creationId xmlns:a16="http://schemas.microsoft.com/office/drawing/2014/main" id="{4ADDEA41-7F0F-41D5-885D-AE6260EAAAA3}"/>
              </a:ext>
            </a:extLst>
          </p:cNvPr>
          <p:cNvSpPr txBox="1">
            <a:spLocks/>
          </p:cNvSpPr>
          <p:nvPr/>
        </p:nvSpPr>
        <p:spPr>
          <a:xfrm>
            <a:off x="278781" y="242760"/>
            <a:ext cx="10705514" cy="7315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20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8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6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5pPr>
            <a:lvl6pPr marL="2506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9pPr>
          </a:lstStyle>
          <a:p>
            <a:pPr marL="0" indent="0">
              <a:buNone/>
            </a:pPr>
            <a:r>
              <a:rPr lang="hu-HU" sz="32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Mosogatás típusai a vendéglátásban</a:t>
            </a:r>
          </a:p>
        </p:txBody>
      </p:sp>
      <p:pic>
        <p:nvPicPr>
          <p:cNvPr id="21" name="Kép 2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1966" y="974280"/>
            <a:ext cx="2489288" cy="2489288"/>
          </a:xfrm>
          <a:prstGeom prst="rect">
            <a:avLst/>
          </a:prstGeom>
        </p:spPr>
      </p:pic>
      <p:pic>
        <p:nvPicPr>
          <p:cNvPr id="22" name="Kép 2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3678" y="3706328"/>
            <a:ext cx="2865863" cy="28658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914747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ép 3" descr="A képen rajz látható&#10;&#10;Automatikusan generált leírás">
            <a:extLst>
              <a:ext uri="{FF2B5EF4-FFF2-40B4-BE49-F238E27FC236}">
                <a16:creationId xmlns:a16="http://schemas.microsoft.com/office/drawing/2014/main" id="{C1C39064-1CEB-4989-9782-27279AC40BB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74828" y="0"/>
            <a:ext cx="1317171" cy="1235537"/>
          </a:xfrm>
          <a:prstGeom prst="rect">
            <a:avLst/>
          </a:prstGeom>
        </p:spPr>
      </p:pic>
      <p:sp>
        <p:nvSpPr>
          <p:cNvPr id="20" name="Szöveg helye 2">
            <a:extLst>
              <a:ext uri="{FF2B5EF4-FFF2-40B4-BE49-F238E27FC236}">
                <a16:creationId xmlns:a16="http://schemas.microsoft.com/office/drawing/2014/main" id="{4ADDEA41-7F0F-41D5-885D-AE6260EAAAA3}"/>
              </a:ext>
            </a:extLst>
          </p:cNvPr>
          <p:cNvSpPr txBox="1">
            <a:spLocks/>
          </p:cNvSpPr>
          <p:nvPr/>
        </p:nvSpPr>
        <p:spPr>
          <a:xfrm>
            <a:off x="1650380" y="1402805"/>
            <a:ext cx="10381786" cy="284612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20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8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6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5pPr>
            <a:lvl6pPr marL="2506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9pPr>
          </a:lstStyle>
          <a:p>
            <a:pPr marL="0" indent="0">
              <a:buNone/>
            </a:pPr>
            <a:r>
              <a:rPr lang="hu-HU" sz="28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különböző típusú edényeket egymástól elkülönítve mosogassuk!</a:t>
            </a:r>
          </a:p>
          <a:p>
            <a:pPr marL="0" indent="0">
              <a:buNone/>
            </a:pPr>
            <a:endParaRPr lang="hu-HU" sz="2800" b="1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hu-HU" sz="2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Tehát </a:t>
            </a:r>
            <a:r>
              <a:rPr lang="hu-HU" sz="2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külön kell mosogatni</a:t>
            </a:r>
            <a:r>
              <a:rPr lang="hu-HU" sz="2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</a:p>
          <a:p>
            <a:pPr lvl="1"/>
            <a:r>
              <a:rPr lang="hu-HU" sz="2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fekete edényeket, </a:t>
            </a:r>
          </a:p>
          <a:p>
            <a:pPr lvl="1"/>
            <a:r>
              <a:rPr lang="hu-HU" sz="2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fehér edényeket, </a:t>
            </a:r>
          </a:p>
          <a:p>
            <a:pPr lvl="1"/>
            <a:r>
              <a:rPr lang="hu-HU" sz="2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és a szállítóedényeket.</a:t>
            </a:r>
          </a:p>
        </p:txBody>
      </p:sp>
    </p:spTree>
    <p:extLst>
      <p:ext uri="{BB962C8B-B14F-4D97-AF65-F5344CB8AC3E}">
        <p14:creationId xmlns:p14="http://schemas.microsoft.com/office/powerpoint/2010/main" val="117689333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ép 3" descr="A képen rajz látható&#10;&#10;Automatikusan generált leírás">
            <a:extLst>
              <a:ext uri="{FF2B5EF4-FFF2-40B4-BE49-F238E27FC236}">
                <a16:creationId xmlns:a16="http://schemas.microsoft.com/office/drawing/2014/main" id="{C1C39064-1CEB-4989-9782-27279AC40BB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74828" y="0"/>
            <a:ext cx="1317171" cy="1235537"/>
          </a:xfrm>
          <a:prstGeom prst="rect">
            <a:avLst/>
          </a:prstGeom>
        </p:spPr>
      </p:pic>
      <p:sp>
        <p:nvSpPr>
          <p:cNvPr id="20" name="Szöveg helye 2">
            <a:extLst>
              <a:ext uri="{FF2B5EF4-FFF2-40B4-BE49-F238E27FC236}">
                <a16:creationId xmlns:a16="http://schemas.microsoft.com/office/drawing/2014/main" id="{4ADDEA41-7F0F-41D5-885D-AE6260EAAAA3}"/>
              </a:ext>
            </a:extLst>
          </p:cNvPr>
          <p:cNvSpPr txBox="1">
            <a:spLocks/>
          </p:cNvSpPr>
          <p:nvPr/>
        </p:nvSpPr>
        <p:spPr>
          <a:xfrm>
            <a:off x="493042" y="332288"/>
            <a:ext cx="10381786" cy="126233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20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8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6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5pPr>
            <a:lvl6pPr marL="2506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9pPr>
          </a:lstStyle>
          <a:p>
            <a:pPr marL="0" indent="0">
              <a:buNone/>
            </a:pPr>
            <a:r>
              <a:rPr lang="hu-HU" sz="2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hu-HU" sz="2800" b="1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hu-HU" sz="28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fehéredények</a:t>
            </a:r>
            <a:r>
              <a:rPr lang="hu-HU" sz="2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0" indent="0">
              <a:buNone/>
            </a:pP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azok az edények és eszközök, amelyeket a </a:t>
            </a:r>
            <a:r>
              <a:rPr lang="hu-HU" sz="24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fogyasztók</a:t>
            </a:r>
            <a:r>
              <a:rPr lang="hu-HU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(a vendégek)</a:t>
            </a:r>
            <a:r>
              <a:rPr lang="hu-HU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használnak.</a:t>
            </a:r>
          </a:p>
        </p:txBody>
      </p:sp>
      <p:pic>
        <p:nvPicPr>
          <p:cNvPr id="5" name="Kép 4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867" b="4064"/>
          <a:stretch/>
        </p:blipFill>
        <p:spPr>
          <a:xfrm>
            <a:off x="1806498" y="1926912"/>
            <a:ext cx="3662029" cy="396983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0" name="Téglalap 9"/>
          <p:cNvSpPr/>
          <p:nvPr/>
        </p:nvSpPr>
        <p:spPr>
          <a:xfrm>
            <a:off x="1910243" y="5957135"/>
            <a:ext cx="342714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hu-HU" sz="2000" b="1" dirty="0">
                <a:solidFill>
                  <a:schemeClr val="bg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Tányérok, poharak, </a:t>
            </a:r>
          </a:p>
          <a:p>
            <a:pPr algn="ctr">
              <a:spcAft>
                <a:spcPts val="0"/>
              </a:spcAft>
            </a:pPr>
            <a:r>
              <a:rPr lang="hu-HU" sz="2000" b="1" dirty="0">
                <a:solidFill>
                  <a:schemeClr val="bg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evőeszközök, bögrék</a:t>
            </a:r>
            <a:endParaRPr lang="hu-HU" sz="1400" b="1" i="1" dirty="0">
              <a:solidFill>
                <a:schemeClr val="bg2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pic>
        <p:nvPicPr>
          <p:cNvPr id="15" name="Kép 1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5546" y="1806497"/>
            <a:ext cx="5808561" cy="427091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6535948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ép 3" descr="A képen rajz látható&#10;&#10;Automatikusan generált leírás">
            <a:extLst>
              <a:ext uri="{FF2B5EF4-FFF2-40B4-BE49-F238E27FC236}">
                <a16:creationId xmlns:a16="http://schemas.microsoft.com/office/drawing/2014/main" id="{C1C39064-1CEB-4989-9782-27279AC40BB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74828" y="0"/>
            <a:ext cx="1317171" cy="1235537"/>
          </a:xfrm>
          <a:prstGeom prst="rect">
            <a:avLst/>
          </a:prstGeom>
        </p:spPr>
      </p:pic>
      <p:sp>
        <p:nvSpPr>
          <p:cNvPr id="20" name="Szöveg helye 2">
            <a:extLst>
              <a:ext uri="{FF2B5EF4-FFF2-40B4-BE49-F238E27FC236}">
                <a16:creationId xmlns:a16="http://schemas.microsoft.com/office/drawing/2014/main" id="{4ADDEA41-7F0F-41D5-885D-AE6260EAAAA3}"/>
              </a:ext>
            </a:extLst>
          </p:cNvPr>
          <p:cNvSpPr txBox="1">
            <a:spLocks/>
          </p:cNvSpPr>
          <p:nvPr/>
        </p:nvSpPr>
        <p:spPr>
          <a:xfrm>
            <a:off x="493042" y="332288"/>
            <a:ext cx="10381786" cy="126233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20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8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6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5pPr>
            <a:lvl6pPr marL="2506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9pPr>
          </a:lstStyle>
          <a:p>
            <a:pPr marL="0" indent="0">
              <a:buNone/>
            </a:pPr>
            <a:r>
              <a:rPr lang="hu-HU" sz="2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hu-HU" sz="2800" b="1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hu-HU" sz="28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fehéredények</a:t>
            </a:r>
            <a:r>
              <a:rPr lang="hu-HU" sz="2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0" indent="0">
              <a:buNone/>
            </a:pP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Lehetnek akár különleges ételhordók, étkészletek. Néhány példa:</a:t>
            </a:r>
          </a:p>
        </p:txBody>
      </p:sp>
      <p:pic>
        <p:nvPicPr>
          <p:cNvPr id="7" name="Kép 6"/>
          <p:cNvPicPr>
            <a:picLocks noChangeAspect="1"/>
          </p:cNvPicPr>
          <p:nvPr/>
        </p:nvPicPr>
        <p:blipFill>
          <a:blip r:embed="rId4">
            <a:clrChange>
              <a:clrFrom>
                <a:srgbClr val="F6F8F7"/>
              </a:clrFrom>
              <a:clrTo>
                <a:srgbClr val="F6F8F7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9351" y="3910658"/>
            <a:ext cx="3817745" cy="2137937"/>
          </a:xfrm>
          <a:prstGeom prst="rect">
            <a:avLst/>
          </a:prstGeom>
        </p:spPr>
      </p:pic>
      <p:pic>
        <p:nvPicPr>
          <p:cNvPr id="8" name="Kép 7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651" t="6337" r="7085" b="8561"/>
          <a:stretch/>
        </p:blipFill>
        <p:spPr>
          <a:xfrm>
            <a:off x="3925629" y="2408662"/>
            <a:ext cx="4026426" cy="2741395"/>
          </a:xfrm>
          <a:prstGeom prst="rect">
            <a:avLst/>
          </a:prstGeom>
        </p:spPr>
      </p:pic>
      <p:sp>
        <p:nvSpPr>
          <p:cNvPr id="11" name="Téglalap 10"/>
          <p:cNvSpPr/>
          <p:nvPr/>
        </p:nvSpPr>
        <p:spPr>
          <a:xfrm>
            <a:off x="179444" y="5830284"/>
            <a:ext cx="296264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hu-HU" sz="2000" b="1" dirty="0">
                <a:solidFill>
                  <a:schemeClr val="bg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Indiai teakészlet és tányér</a:t>
            </a:r>
            <a:endParaRPr lang="hu-HU" sz="1400" b="1" i="1" dirty="0">
              <a:solidFill>
                <a:schemeClr val="bg2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12" name="Téglalap 11"/>
          <p:cNvSpPr/>
          <p:nvPr/>
        </p:nvSpPr>
        <p:spPr>
          <a:xfrm>
            <a:off x="4086517" y="5417217"/>
            <a:ext cx="359726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hu-HU" sz="2000" b="1" dirty="0">
                <a:solidFill>
                  <a:schemeClr val="bg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Japán tányér és evőpálcika</a:t>
            </a:r>
            <a:endParaRPr lang="hu-HU" sz="1400" b="1" i="1" dirty="0">
              <a:solidFill>
                <a:schemeClr val="bg2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pic>
        <p:nvPicPr>
          <p:cNvPr id="2" name="Kép 1"/>
          <p:cNvPicPr>
            <a:picLocks noChangeAspect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324" y="1235537"/>
            <a:ext cx="2893432" cy="2893432"/>
          </a:xfrm>
          <a:prstGeom prst="rect">
            <a:avLst/>
          </a:prstGeom>
        </p:spPr>
      </p:pic>
      <p:pic>
        <p:nvPicPr>
          <p:cNvPr id="3" name="Kép 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0022" y="1534392"/>
            <a:ext cx="3959537" cy="3959537"/>
          </a:xfrm>
          <a:prstGeom prst="rect">
            <a:avLst/>
          </a:prstGeom>
        </p:spPr>
      </p:pic>
      <p:sp>
        <p:nvSpPr>
          <p:cNvPr id="14" name="Téglalap 13"/>
          <p:cNvSpPr/>
          <p:nvPr/>
        </p:nvSpPr>
        <p:spPr>
          <a:xfrm>
            <a:off x="8520022" y="5430174"/>
            <a:ext cx="359726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hu-HU" sz="2000" b="1" dirty="0">
                <a:solidFill>
                  <a:schemeClr val="bg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Tálaló bogrács</a:t>
            </a:r>
            <a:endParaRPr lang="hu-HU" sz="1400" b="1" i="1" dirty="0">
              <a:solidFill>
                <a:schemeClr val="bg2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8643992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ép 3" descr="A képen rajz látható&#10;&#10;Automatikusan generált leírás">
            <a:extLst>
              <a:ext uri="{FF2B5EF4-FFF2-40B4-BE49-F238E27FC236}">
                <a16:creationId xmlns:a16="http://schemas.microsoft.com/office/drawing/2014/main" id="{C1C39064-1CEB-4989-9782-27279AC40BB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74828" y="0"/>
            <a:ext cx="1317171" cy="1235537"/>
          </a:xfrm>
          <a:prstGeom prst="rect">
            <a:avLst/>
          </a:prstGeom>
        </p:spPr>
      </p:pic>
      <p:sp>
        <p:nvSpPr>
          <p:cNvPr id="20" name="Szöveg helye 2">
            <a:extLst>
              <a:ext uri="{FF2B5EF4-FFF2-40B4-BE49-F238E27FC236}">
                <a16:creationId xmlns:a16="http://schemas.microsoft.com/office/drawing/2014/main" id="{4ADDEA41-7F0F-41D5-885D-AE6260EAAAA3}"/>
              </a:ext>
            </a:extLst>
          </p:cNvPr>
          <p:cNvSpPr txBox="1">
            <a:spLocks/>
          </p:cNvSpPr>
          <p:nvPr/>
        </p:nvSpPr>
        <p:spPr>
          <a:xfrm>
            <a:off x="493042" y="332288"/>
            <a:ext cx="9888743" cy="126233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20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8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6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5pPr>
            <a:lvl6pPr marL="2506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9pPr>
          </a:lstStyle>
          <a:p>
            <a:pPr marL="0" indent="0">
              <a:buNone/>
            </a:pPr>
            <a:r>
              <a:rPr lang="hu-HU" sz="2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hu-HU" sz="2800" b="1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hu-HU" sz="28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fekete edények</a:t>
            </a:r>
            <a:r>
              <a:rPr lang="hu-HU" sz="2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0" indent="0">
              <a:buNone/>
            </a:pP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azok az edények és eszközök, amelyeket a </a:t>
            </a:r>
            <a:r>
              <a:rPr lang="hu-HU" sz="24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konyhai</a:t>
            </a:r>
            <a:r>
              <a:rPr lang="hu-HU" sz="2400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hu-HU" sz="24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személyzet </a:t>
            </a: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használ az étel készítése és a forgalmazása során.</a:t>
            </a:r>
          </a:p>
        </p:txBody>
      </p:sp>
      <p:sp>
        <p:nvSpPr>
          <p:cNvPr id="11" name="Téglalap 10"/>
          <p:cNvSpPr/>
          <p:nvPr/>
        </p:nvSpPr>
        <p:spPr>
          <a:xfrm>
            <a:off x="-200722" y="6090750"/>
            <a:ext cx="296264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hu-HU" sz="2000" b="1" dirty="0">
                <a:solidFill>
                  <a:schemeClr val="bg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Ipari rozsdamentes acél fazék</a:t>
            </a:r>
            <a:endParaRPr lang="hu-HU" sz="1400" b="1" i="1" dirty="0">
              <a:solidFill>
                <a:schemeClr val="bg2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grpSp>
        <p:nvGrpSpPr>
          <p:cNvPr id="2" name="Csoportba foglalás 1"/>
          <p:cNvGrpSpPr/>
          <p:nvPr/>
        </p:nvGrpSpPr>
        <p:grpSpPr>
          <a:xfrm>
            <a:off x="1989377" y="2361221"/>
            <a:ext cx="4335114" cy="3745948"/>
            <a:chOff x="1833334" y="2104362"/>
            <a:chExt cx="4335114" cy="3745948"/>
          </a:xfrm>
        </p:grpSpPr>
        <p:sp>
          <p:nvSpPr>
            <p:cNvPr id="10" name="Téglalap 9"/>
            <p:cNvSpPr/>
            <p:nvPr/>
          </p:nvSpPr>
          <p:spPr>
            <a:xfrm>
              <a:off x="1833334" y="5450200"/>
              <a:ext cx="4335114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hu-HU" sz="2000" b="1" dirty="0">
                  <a:solidFill>
                    <a:schemeClr val="bg2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Serpenyők, edények, fakanalak;</a:t>
              </a:r>
              <a:endParaRPr lang="hu-HU" sz="2000" b="1" i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14" name="Kép 13"/>
            <p:cNvPicPr/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r="1307" b="12745"/>
            <a:stretch/>
          </p:blipFill>
          <p:spPr bwMode="auto">
            <a:xfrm>
              <a:off x="2098448" y="2104362"/>
              <a:ext cx="3676972" cy="3319697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</p:grpSp>
      <p:grpSp>
        <p:nvGrpSpPr>
          <p:cNvPr id="16" name="Csoportba foglalás 15"/>
          <p:cNvGrpSpPr/>
          <p:nvPr/>
        </p:nvGrpSpPr>
        <p:grpSpPr>
          <a:xfrm>
            <a:off x="6043961" y="1881579"/>
            <a:ext cx="5988205" cy="4082757"/>
            <a:chOff x="5876693" y="1853305"/>
            <a:chExt cx="5712808" cy="3627587"/>
          </a:xfrm>
        </p:grpSpPr>
        <p:pic>
          <p:nvPicPr>
            <p:cNvPr id="17" name="Kép 16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68448" y="1853305"/>
              <a:ext cx="5421053" cy="3627587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sp>
          <p:nvSpPr>
            <p:cNvPr id="19" name="Bal oldali kapcsos zárójel 18"/>
            <p:cNvSpPr/>
            <p:nvPr/>
          </p:nvSpPr>
          <p:spPr>
            <a:xfrm>
              <a:off x="5876693" y="4699433"/>
              <a:ext cx="535258" cy="724626"/>
            </a:xfrm>
            <a:prstGeom prst="leftBrace">
              <a:avLst>
                <a:gd name="adj1" fmla="val 41666"/>
                <a:gd name="adj2" fmla="val 43478"/>
              </a:avLst>
            </a:prstGeom>
            <a:ln w="57150"/>
          </p:spPr>
          <p:style>
            <a:lnRef idx="3">
              <a:schemeClr val="accent3"/>
            </a:lnRef>
            <a:fillRef idx="0">
              <a:schemeClr val="accent3"/>
            </a:fillRef>
            <a:effectRef idx="2">
              <a:schemeClr val="accent3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hu-HU"/>
            </a:p>
          </p:txBody>
        </p:sp>
      </p:grpSp>
      <p:pic>
        <p:nvPicPr>
          <p:cNvPr id="21" name="Kép 20"/>
          <p:cNvPicPr/>
          <p:nvPr/>
        </p:nvPicPr>
        <p:blipFill>
          <a:blip r:embed="rId6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717" y="4021069"/>
            <a:ext cx="1956298" cy="20696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415175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ép 3" descr="A képen rajz látható&#10;&#10;Automatikusan generált leírás">
            <a:extLst>
              <a:ext uri="{FF2B5EF4-FFF2-40B4-BE49-F238E27FC236}">
                <a16:creationId xmlns:a16="http://schemas.microsoft.com/office/drawing/2014/main" id="{C1C39064-1CEB-4989-9782-27279AC40BB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74828" y="0"/>
            <a:ext cx="1317171" cy="1235537"/>
          </a:xfrm>
          <a:prstGeom prst="rect">
            <a:avLst/>
          </a:prstGeom>
        </p:spPr>
      </p:pic>
      <p:sp>
        <p:nvSpPr>
          <p:cNvPr id="20" name="Szöveg helye 2">
            <a:extLst>
              <a:ext uri="{FF2B5EF4-FFF2-40B4-BE49-F238E27FC236}">
                <a16:creationId xmlns:a16="http://schemas.microsoft.com/office/drawing/2014/main" id="{4ADDEA41-7F0F-41D5-885D-AE6260EAAAA3}"/>
              </a:ext>
            </a:extLst>
          </p:cNvPr>
          <p:cNvSpPr txBox="1">
            <a:spLocks/>
          </p:cNvSpPr>
          <p:nvPr/>
        </p:nvSpPr>
        <p:spPr>
          <a:xfrm>
            <a:off x="493042" y="332288"/>
            <a:ext cx="9888743" cy="126233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20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8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6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5pPr>
            <a:lvl6pPr marL="2506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9pPr>
          </a:lstStyle>
          <a:p>
            <a:pPr marL="0" indent="0">
              <a:buNone/>
            </a:pPr>
            <a:r>
              <a:rPr lang="hu-HU" sz="2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hu-HU" sz="2800" b="1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hu-HU" sz="28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szállító edények</a:t>
            </a:r>
            <a:r>
              <a:rPr lang="hu-HU" sz="2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ben</a:t>
            </a:r>
          </a:p>
          <a:p>
            <a:pPr marL="0" indent="0">
              <a:buNone/>
            </a:pP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kész ételt szállítjuk az előállítás helyéről a fogyasztás helyszínére. </a:t>
            </a:r>
            <a:endParaRPr lang="hu-HU" sz="28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églalap 10"/>
          <p:cNvSpPr/>
          <p:nvPr/>
        </p:nvSpPr>
        <p:spPr>
          <a:xfrm>
            <a:off x="3339794" y="6011182"/>
            <a:ext cx="296264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hu-HU" sz="2000" b="1" dirty="0">
                <a:solidFill>
                  <a:schemeClr val="bg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Termoszkonténerek</a:t>
            </a:r>
            <a:endParaRPr lang="hu-HU" sz="1400" b="1" i="1" dirty="0">
              <a:solidFill>
                <a:schemeClr val="bg2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10" name="Téglalap 9"/>
          <p:cNvSpPr/>
          <p:nvPr/>
        </p:nvSpPr>
        <p:spPr>
          <a:xfrm>
            <a:off x="7431172" y="5104941"/>
            <a:ext cx="433511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hu-HU" sz="20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Duplafalú ételszállító </a:t>
            </a:r>
            <a:r>
              <a:rPr lang="hu-HU" sz="2000" b="1" dirty="0" err="1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badella</a:t>
            </a:r>
            <a:r>
              <a:rPr lang="hu-HU" sz="20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2 méretben</a:t>
            </a:r>
            <a:endParaRPr lang="hu-HU" sz="2000" b="1" i="1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2" name="Kép 11"/>
          <p:cNvPicPr/>
          <p:nvPr/>
        </p:nvPicPr>
        <p:blipFill rotWithShape="1">
          <a:blip r:embed="rId4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515" t="9714" r="26669" b="8328"/>
          <a:stretch/>
        </p:blipFill>
        <p:spPr bwMode="auto">
          <a:xfrm>
            <a:off x="7685374" y="2400457"/>
            <a:ext cx="3644266" cy="2709746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3" name="Kép 2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640" t="7686" r="-1673"/>
          <a:stretch/>
        </p:blipFill>
        <p:spPr>
          <a:xfrm>
            <a:off x="3007453" y="1594624"/>
            <a:ext cx="2429960" cy="2464187"/>
          </a:xfrm>
          <a:prstGeom prst="rect">
            <a:avLst/>
          </a:prstGeom>
        </p:spPr>
      </p:pic>
      <p:pic>
        <p:nvPicPr>
          <p:cNvPr id="5" name="Kép 4"/>
          <p:cNvPicPr>
            <a:picLocks noChangeAspect="1"/>
          </p:cNvPicPr>
          <p:nvPr/>
        </p:nvPicPr>
        <p:blipFill>
          <a:blip r:embed="rId6">
            <a:clrChange>
              <a:clrFrom>
                <a:srgbClr val="D9D8D8"/>
              </a:clrFrom>
              <a:clrTo>
                <a:srgbClr val="D9D8D8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5619" y="3841712"/>
            <a:ext cx="2571655" cy="2180062"/>
          </a:xfrm>
          <a:prstGeom prst="rect">
            <a:avLst/>
          </a:prstGeom>
        </p:spPr>
      </p:pic>
      <p:pic>
        <p:nvPicPr>
          <p:cNvPr id="6" name="Kép 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826" y="2970690"/>
            <a:ext cx="2565401" cy="2565401"/>
          </a:xfrm>
          <a:prstGeom prst="rect">
            <a:avLst/>
          </a:prstGeom>
        </p:spPr>
      </p:pic>
      <p:sp>
        <p:nvSpPr>
          <p:cNvPr id="18" name="Téglalap 17"/>
          <p:cNvSpPr/>
          <p:nvPr/>
        </p:nvSpPr>
        <p:spPr>
          <a:xfrm>
            <a:off x="49204" y="5785311"/>
            <a:ext cx="296264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hu-HU" sz="2000" b="1" dirty="0">
                <a:solidFill>
                  <a:schemeClr val="bg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Tejeskanna</a:t>
            </a:r>
            <a:endParaRPr lang="hu-HU" sz="1400" b="1" i="1" dirty="0">
              <a:solidFill>
                <a:schemeClr val="bg2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488476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ép 3" descr="A képen rajz látható&#10;&#10;Automatikusan generált leírás">
            <a:extLst>
              <a:ext uri="{FF2B5EF4-FFF2-40B4-BE49-F238E27FC236}">
                <a16:creationId xmlns:a16="http://schemas.microsoft.com/office/drawing/2014/main" id="{C1C39064-1CEB-4989-9782-27279AC40BB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74828" y="0"/>
            <a:ext cx="1317171" cy="1235537"/>
          </a:xfrm>
          <a:prstGeom prst="rect">
            <a:avLst/>
          </a:prstGeom>
        </p:spPr>
      </p:pic>
      <p:sp>
        <p:nvSpPr>
          <p:cNvPr id="10" name="Tartalom helye 9"/>
          <p:cNvSpPr>
            <a:spLocks noGrp="1"/>
          </p:cNvSpPr>
          <p:nvPr>
            <p:ph idx="1"/>
          </p:nvPr>
        </p:nvSpPr>
        <p:spPr>
          <a:xfrm>
            <a:off x="846833" y="428197"/>
            <a:ext cx="9771516" cy="89434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hu-HU" sz="2400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hu-HU" sz="24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mosogatás szabályait és menetét </a:t>
            </a: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mosogatás helyén, – jól láthatóan és olvashatóan – ki kell függeszteni.</a:t>
            </a:r>
          </a:p>
          <a:p>
            <a:pPr marL="0" indent="0">
              <a:buNone/>
            </a:pPr>
            <a:endParaRPr lang="hu-HU" sz="2400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Téglalap 13"/>
          <p:cNvSpPr/>
          <p:nvPr/>
        </p:nvSpPr>
        <p:spPr>
          <a:xfrm>
            <a:off x="7445776" y="1611336"/>
            <a:ext cx="4363365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kifüggesztett utasítás megmondja, hogy:</a:t>
            </a:r>
          </a:p>
          <a:p>
            <a:endParaRPr lang="hu-HU" sz="2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→	milyen szert kell használni,</a:t>
            </a:r>
          </a:p>
          <a:p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→	hogyan kell vízzel hígítani </a:t>
            </a:r>
          </a:p>
          <a:p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szert, és</a:t>
            </a:r>
          </a:p>
          <a:p>
            <a:endParaRPr lang="hu-HU" sz="2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→	mennyi idő kell ahhoz, </a:t>
            </a:r>
          </a:p>
          <a:p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hogy a szer hasson. Ez a behatási idő. </a:t>
            </a:r>
          </a:p>
        </p:txBody>
      </p:sp>
      <p:grpSp>
        <p:nvGrpSpPr>
          <p:cNvPr id="18" name="Csoportba foglalás 17"/>
          <p:cNvGrpSpPr>
            <a:grpSpLocks/>
          </p:cNvGrpSpPr>
          <p:nvPr/>
        </p:nvGrpSpPr>
        <p:grpSpPr>
          <a:xfrm>
            <a:off x="1047557" y="1612264"/>
            <a:ext cx="5788142" cy="4154056"/>
            <a:chOff x="0" y="0"/>
            <a:chExt cx="2701290" cy="1855470"/>
          </a:xfrm>
        </p:grpSpPr>
        <p:pic>
          <p:nvPicPr>
            <p:cNvPr id="19" name="Kép 18"/>
            <p:cNvPicPr>
              <a:picLocks noChangeAspect="1"/>
            </p:cNvPicPr>
            <p:nvPr/>
          </p:nvPicPr>
          <p:blipFill rotWithShape="1">
            <a:blip r:embed="rId4"/>
            <a:srcRect l="5639" t="2817" b="1"/>
            <a:stretch/>
          </p:blipFill>
          <p:spPr bwMode="auto">
            <a:xfrm>
              <a:off x="0" y="0"/>
              <a:ext cx="2701290" cy="1855470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23" name="Téglalap 22"/>
            <p:cNvSpPr/>
            <p:nvPr/>
          </p:nvSpPr>
          <p:spPr>
            <a:xfrm>
              <a:off x="311150" y="63500"/>
              <a:ext cx="393700" cy="723900"/>
            </a:xfrm>
            <a:prstGeom prst="rect">
              <a:avLst/>
            </a:prstGeom>
            <a:noFill/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hu-HU"/>
            </a:p>
          </p:txBody>
        </p:sp>
      </p:grpSp>
      <p:sp>
        <p:nvSpPr>
          <p:cNvPr id="15" name="Téglalap 14"/>
          <p:cNvSpPr/>
          <p:nvPr/>
        </p:nvSpPr>
        <p:spPr>
          <a:xfrm>
            <a:off x="948290" y="5766320"/>
            <a:ext cx="598667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hu-HU" sz="2000" b="1" dirty="0">
                <a:solidFill>
                  <a:schemeClr val="bg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 mosogatás menete (piros keret) jól látható helyen, a mosogató fölött van elhelyezve a mosogató helyiségben</a:t>
            </a:r>
            <a:endParaRPr lang="hu-HU" sz="1400" b="1" i="1" dirty="0">
              <a:solidFill>
                <a:schemeClr val="bg2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329274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095975298"/>
              </p:ext>
            </p:extLst>
          </p:nvPr>
        </p:nvGraphicFramePr>
        <p:xfrm>
          <a:off x="1490980" y="1152983"/>
          <a:ext cx="10701020" cy="570501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Szövegdoboz 4"/>
          <p:cNvSpPr txBox="1"/>
          <p:nvPr/>
        </p:nvSpPr>
        <p:spPr>
          <a:xfrm>
            <a:off x="1906531" y="1741056"/>
            <a:ext cx="11313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60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</a:t>
            </a:r>
            <a:endParaRPr lang="en-US" sz="6000" b="1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Szövegdoboz 6"/>
          <p:cNvSpPr txBox="1"/>
          <p:nvPr/>
        </p:nvSpPr>
        <p:spPr>
          <a:xfrm>
            <a:off x="2337070" y="3470915"/>
            <a:ext cx="11313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60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</a:t>
            </a:r>
            <a:endParaRPr lang="en-US" sz="6000" b="1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Szövegdoboz 7"/>
          <p:cNvSpPr txBox="1"/>
          <p:nvPr/>
        </p:nvSpPr>
        <p:spPr>
          <a:xfrm>
            <a:off x="1906531" y="5186843"/>
            <a:ext cx="11313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60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</a:t>
            </a:r>
            <a:endParaRPr lang="en-US" sz="6000" b="1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" name="Kép 9"/>
          <p:cNvPicPr>
            <a:picLocks noChangeAspect="1"/>
          </p:cNvPicPr>
          <p:nvPr/>
        </p:nvPicPr>
        <p:blipFill>
          <a:blip r:embed="rId8">
            <a:clrChange>
              <a:clrFrom>
                <a:srgbClr val="090909">
                  <a:alpha val="10588"/>
                </a:srgbClr>
              </a:clrFrom>
              <a:clrTo>
                <a:srgbClr val="090909">
                  <a:alpha val="0"/>
                </a:srgbClr>
              </a:clrTo>
            </a:clrChange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70" y="2843009"/>
            <a:ext cx="1876361" cy="1876361"/>
          </a:xfrm>
          <a:prstGeom prst="rect">
            <a:avLst/>
          </a:prstGeom>
        </p:spPr>
      </p:pic>
      <p:sp>
        <p:nvSpPr>
          <p:cNvPr id="12" name="Cím 1"/>
          <p:cNvSpPr txBox="1">
            <a:spLocks/>
          </p:cNvSpPr>
          <p:nvPr/>
        </p:nvSpPr>
        <p:spPr>
          <a:xfrm>
            <a:off x="601506" y="245474"/>
            <a:ext cx="9404723" cy="951632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4200" b="0" i="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hu-HU" sz="36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Mosogatás szabályai</a:t>
            </a:r>
          </a:p>
        </p:txBody>
      </p:sp>
    </p:spTree>
    <p:extLst>
      <p:ext uri="{BB962C8B-B14F-4D97-AF65-F5344CB8AC3E}">
        <p14:creationId xmlns:p14="http://schemas.microsoft.com/office/powerpoint/2010/main" val="377578960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927190343"/>
              </p:ext>
            </p:extLst>
          </p:nvPr>
        </p:nvGraphicFramePr>
        <p:xfrm>
          <a:off x="1490980" y="1152983"/>
          <a:ext cx="10701020" cy="570501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Szövegdoboz 4"/>
          <p:cNvSpPr txBox="1"/>
          <p:nvPr/>
        </p:nvSpPr>
        <p:spPr>
          <a:xfrm>
            <a:off x="1878823" y="1759529"/>
            <a:ext cx="11313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60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4.</a:t>
            </a:r>
            <a:endParaRPr lang="en-US" sz="6000" b="1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Szövegdoboz 5"/>
          <p:cNvSpPr txBox="1"/>
          <p:nvPr/>
        </p:nvSpPr>
        <p:spPr>
          <a:xfrm>
            <a:off x="2337070" y="3497659"/>
            <a:ext cx="11313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60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5.</a:t>
            </a:r>
            <a:endParaRPr lang="en-US" sz="6000" b="1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Szövegdoboz 7"/>
          <p:cNvSpPr txBox="1"/>
          <p:nvPr/>
        </p:nvSpPr>
        <p:spPr>
          <a:xfrm>
            <a:off x="1977390" y="5235789"/>
            <a:ext cx="11313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60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6.</a:t>
            </a:r>
            <a:endParaRPr lang="en-US" sz="6000" b="1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" name="Kép 9"/>
          <p:cNvPicPr>
            <a:picLocks noChangeAspect="1"/>
          </p:cNvPicPr>
          <p:nvPr/>
        </p:nvPicPr>
        <p:blipFill>
          <a:blip r:embed="rId8">
            <a:clrChange>
              <a:clrFrom>
                <a:srgbClr val="090909">
                  <a:alpha val="10588"/>
                </a:srgbClr>
              </a:clrFrom>
              <a:clrTo>
                <a:srgbClr val="090909">
                  <a:alpha val="0"/>
                </a:srgbClr>
              </a:clrTo>
            </a:clrChange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70" y="2843009"/>
            <a:ext cx="1876361" cy="1876361"/>
          </a:xfrm>
          <a:prstGeom prst="rect">
            <a:avLst/>
          </a:prstGeom>
        </p:spPr>
      </p:pic>
      <p:sp>
        <p:nvSpPr>
          <p:cNvPr id="11" name="Cím 1"/>
          <p:cNvSpPr txBox="1">
            <a:spLocks/>
          </p:cNvSpPr>
          <p:nvPr/>
        </p:nvSpPr>
        <p:spPr>
          <a:xfrm>
            <a:off x="601506" y="245474"/>
            <a:ext cx="9404723" cy="951632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4200" b="0" i="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hu-HU" sz="36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Mosogatás szabályai</a:t>
            </a:r>
          </a:p>
        </p:txBody>
      </p:sp>
    </p:spTree>
    <p:extLst>
      <p:ext uri="{BB962C8B-B14F-4D97-AF65-F5344CB8AC3E}">
        <p14:creationId xmlns:p14="http://schemas.microsoft.com/office/powerpoint/2010/main" val="3080615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Csoportba foglalás 3"/>
          <p:cNvGrpSpPr>
            <a:grpSpLocks/>
          </p:cNvGrpSpPr>
          <p:nvPr/>
        </p:nvGrpSpPr>
        <p:grpSpPr>
          <a:xfrm>
            <a:off x="1470217" y="3781383"/>
            <a:ext cx="9199755" cy="2479296"/>
            <a:chOff x="0" y="-73814"/>
            <a:chExt cx="5081395" cy="1230784"/>
          </a:xfrm>
        </p:grpSpPr>
        <p:grpSp>
          <p:nvGrpSpPr>
            <p:cNvPr id="5" name="Csoportba foglalás 4"/>
            <p:cNvGrpSpPr/>
            <p:nvPr/>
          </p:nvGrpSpPr>
          <p:grpSpPr>
            <a:xfrm>
              <a:off x="0" y="107950"/>
              <a:ext cx="4965700" cy="1049020"/>
              <a:chOff x="0" y="0"/>
              <a:chExt cx="4965700" cy="1049020"/>
            </a:xfrm>
          </p:grpSpPr>
          <p:pic>
            <p:nvPicPr>
              <p:cNvPr id="9" name="Kép 8"/>
              <p:cNvPicPr>
                <a:picLocks noChangeAspect="1"/>
              </p:cNvPicPr>
              <p:nvPr/>
            </p:nvPicPr>
            <p:blipFill>
              <a:blip r:embed="rId2" cstate="print"/>
              <a:stretch>
                <a:fillRect/>
              </a:stretch>
            </p:blipFill>
            <p:spPr>
              <a:xfrm>
                <a:off x="2057400" y="127000"/>
                <a:ext cx="890270" cy="863600"/>
              </a:xfrm>
              <a:prstGeom prst="rect">
                <a:avLst/>
              </a:prstGeom>
            </p:spPr>
          </p:pic>
          <p:pic>
            <p:nvPicPr>
              <p:cNvPr id="10" name="Kép 9"/>
              <p:cNvPicPr>
                <a:picLocks noChangeAspect="1"/>
              </p:cNvPicPr>
              <p:nvPr/>
            </p:nvPicPr>
            <p:blipFill rotWithShape="1">
              <a:blip r:embed="rId3" cstate="print"/>
              <a:srcRect l="6283" t="13089" r="17279" b="20419"/>
              <a:stretch/>
            </p:blipFill>
            <p:spPr bwMode="auto">
              <a:xfrm>
                <a:off x="0" y="0"/>
                <a:ext cx="1206500" cy="1049020"/>
              </a:xfrm>
              <a:prstGeom prst="rect">
                <a:avLst/>
              </a:prstGeom>
              <a:ln>
                <a:noFill/>
              </a:ln>
            </p:spPr>
          </p:pic>
          <p:grpSp>
            <p:nvGrpSpPr>
              <p:cNvPr id="11" name="Csoportba foglalás 10"/>
              <p:cNvGrpSpPr/>
              <p:nvPr/>
            </p:nvGrpSpPr>
            <p:grpSpPr>
              <a:xfrm>
                <a:off x="3524250" y="12700"/>
                <a:ext cx="1441450" cy="1028700"/>
                <a:chOff x="0" y="0"/>
                <a:chExt cx="1441450" cy="1028700"/>
              </a:xfrm>
            </p:grpSpPr>
            <p:pic>
              <p:nvPicPr>
                <p:cNvPr id="12" name="Kép 11"/>
                <p:cNvPicPr>
                  <a:picLocks noChangeAspect="1"/>
                </p:cNvPicPr>
                <p:nvPr/>
              </p:nvPicPr>
              <p:blipFill rotWithShape="1">
                <a:blip r:embed="rId4"/>
                <a:srcRect t="29867" r="5969" b="36978"/>
                <a:stretch/>
              </p:blipFill>
              <p:spPr bwMode="auto">
                <a:xfrm>
                  <a:off x="0" y="520700"/>
                  <a:ext cx="1441450" cy="508000"/>
                </a:xfrm>
                <a:prstGeom prst="rect">
                  <a:avLst/>
                </a:prstGeom>
                <a:ln>
                  <a:noFill/>
                </a:ln>
              </p:spPr>
            </p:pic>
            <p:pic>
              <p:nvPicPr>
                <p:cNvPr id="13" name="Kép 12"/>
                <p:cNvPicPr>
                  <a:picLocks noChangeAspect="1"/>
                </p:cNvPicPr>
                <p:nvPr/>
              </p:nvPicPr>
              <p:blipFill rotWithShape="1">
                <a:blip r:embed="rId5" cstate="print"/>
                <a:srcRect t="28639" r="470" b="30986"/>
                <a:stretch/>
              </p:blipFill>
              <p:spPr bwMode="auto">
                <a:xfrm flipH="1">
                  <a:off x="38100" y="0"/>
                  <a:ext cx="1403350" cy="546100"/>
                </a:xfrm>
                <a:prstGeom prst="rect">
                  <a:avLst/>
                </a:prstGeom>
                <a:ln>
                  <a:noFill/>
                </a:ln>
              </p:spPr>
            </p:pic>
          </p:grpSp>
        </p:grpSp>
        <p:sp>
          <p:nvSpPr>
            <p:cNvPr id="6" name="Szorzás 5"/>
            <p:cNvSpPr/>
            <p:nvPr/>
          </p:nvSpPr>
          <p:spPr>
            <a:xfrm>
              <a:off x="652827" y="-73814"/>
              <a:ext cx="789893" cy="833353"/>
            </a:xfrm>
            <a:prstGeom prst="mathMultiply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hu-HU"/>
            </a:p>
          </p:txBody>
        </p:sp>
        <p:pic>
          <p:nvPicPr>
            <p:cNvPr id="7" name="Kép 6"/>
            <p:cNvPicPr>
              <a:picLocks noChangeAspect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2800350" y="88900"/>
              <a:ext cx="396240" cy="400050"/>
            </a:xfrm>
            <a:prstGeom prst="rect">
              <a:avLst/>
            </a:prstGeom>
            <a:noFill/>
          </p:spPr>
        </p:pic>
        <p:pic>
          <p:nvPicPr>
            <p:cNvPr id="8" name="Kép 7"/>
            <p:cNvPicPr>
              <a:picLocks noChangeAspect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4685155" y="-6350"/>
              <a:ext cx="396240" cy="400050"/>
            </a:xfrm>
            <a:prstGeom prst="rect">
              <a:avLst/>
            </a:prstGeom>
            <a:noFill/>
          </p:spPr>
        </p:pic>
      </p:grpSp>
      <p:grpSp>
        <p:nvGrpSpPr>
          <p:cNvPr id="20" name="Csoportba foglalás 19"/>
          <p:cNvGrpSpPr/>
          <p:nvPr/>
        </p:nvGrpSpPr>
        <p:grpSpPr>
          <a:xfrm>
            <a:off x="8560369" y="446821"/>
            <a:ext cx="3057966" cy="2722066"/>
            <a:chOff x="5597116" y="506885"/>
            <a:chExt cx="3057966" cy="2722066"/>
          </a:xfrm>
        </p:grpSpPr>
        <p:pic>
          <p:nvPicPr>
            <p:cNvPr id="15" name="Kép 14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97116" y="819087"/>
              <a:ext cx="2829416" cy="2409864"/>
            </a:xfrm>
            <a:prstGeom prst="rect">
              <a:avLst/>
            </a:prstGeom>
          </p:spPr>
        </p:pic>
        <p:pic>
          <p:nvPicPr>
            <p:cNvPr id="16" name="Kép 15"/>
            <p:cNvPicPr>
              <a:picLocks noChangeAspect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8008648" y="506885"/>
              <a:ext cx="646434" cy="805862"/>
            </a:xfrm>
            <a:prstGeom prst="rect">
              <a:avLst/>
            </a:prstGeom>
            <a:noFill/>
          </p:spPr>
        </p:pic>
      </p:grpSp>
      <p:pic>
        <p:nvPicPr>
          <p:cNvPr id="19" name="Kép 1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0427" y="672112"/>
            <a:ext cx="2935669" cy="2935669"/>
          </a:xfrm>
          <a:prstGeom prst="rect">
            <a:avLst/>
          </a:prstGeom>
        </p:spPr>
      </p:pic>
      <p:grpSp>
        <p:nvGrpSpPr>
          <p:cNvPr id="21" name="Csoportba foglalás 20"/>
          <p:cNvGrpSpPr/>
          <p:nvPr/>
        </p:nvGrpSpPr>
        <p:grpSpPr>
          <a:xfrm>
            <a:off x="4611695" y="452142"/>
            <a:ext cx="3121138" cy="3329241"/>
            <a:chOff x="1977754" y="274905"/>
            <a:chExt cx="3121138" cy="3329241"/>
          </a:xfrm>
        </p:grpSpPr>
        <p:pic>
          <p:nvPicPr>
            <p:cNvPr id="14" name="Kép 13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77754" y="506779"/>
              <a:ext cx="3097367" cy="3097367"/>
            </a:xfrm>
            <a:prstGeom prst="rect">
              <a:avLst/>
            </a:prstGeom>
          </p:spPr>
        </p:pic>
        <p:pic>
          <p:nvPicPr>
            <p:cNvPr id="17" name="Kép 16"/>
            <p:cNvPicPr>
              <a:picLocks noChangeAspect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4452458" y="274905"/>
              <a:ext cx="646434" cy="805862"/>
            </a:xfrm>
            <a:prstGeom prst="rect">
              <a:avLst/>
            </a:prstGeom>
            <a:noFill/>
          </p:spPr>
        </p:pic>
      </p:grpSp>
      <p:pic>
        <p:nvPicPr>
          <p:cNvPr id="22" name="Kép 21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402513" y="777418"/>
            <a:ext cx="717384" cy="805862"/>
          </a:xfrm>
          <a:prstGeom prst="rect">
            <a:avLst/>
          </a:prstGeom>
          <a:noFill/>
        </p:spPr>
      </p:pic>
      <p:sp>
        <p:nvSpPr>
          <p:cNvPr id="23" name="Téglalap 22"/>
          <p:cNvSpPr/>
          <p:nvPr/>
        </p:nvSpPr>
        <p:spPr>
          <a:xfrm>
            <a:off x="1423016" y="3210678"/>
            <a:ext cx="2422073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hu-HU" sz="2000" b="1" dirty="0">
                <a:solidFill>
                  <a:schemeClr val="bg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Műanyag dörzsi</a:t>
            </a:r>
            <a:endParaRPr lang="hu-HU" sz="1400" b="1" i="1" dirty="0">
              <a:solidFill>
                <a:schemeClr val="bg2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24" name="Téglalap 23"/>
          <p:cNvSpPr/>
          <p:nvPr/>
        </p:nvSpPr>
        <p:spPr>
          <a:xfrm>
            <a:off x="5188411" y="3210678"/>
            <a:ext cx="2422073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hu-HU" sz="2000" b="1" dirty="0">
                <a:solidFill>
                  <a:schemeClr val="bg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Mosogató kendő</a:t>
            </a:r>
            <a:endParaRPr lang="hu-HU" sz="1400" b="1" i="1" dirty="0">
              <a:solidFill>
                <a:schemeClr val="bg2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25" name="Téglalap 24"/>
          <p:cNvSpPr/>
          <p:nvPr/>
        </p:nvSpPr>
        <p:spPr>
          <a:xfrm>
            <a:off x="8438432" y="3172777"/>
            <a:ext cx="327967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hu-HU" sz="2000" b="1" dirty="0">
                <a:solidFill>
                  <a:schemeClr val="bg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Szilikon mosogató kendő</a:t>
            </a:r>
            <a:endParaRPr lang="hu-HU" sz="1400" b="1" i="1" dirty="0">
              <a:solidFill>
                <a:schemeClr val="bg2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26" name="Téglalap 25"/>
          <p:cNvSpPr/>
          <p:nvPr/>
        </p:nvSpPr>
        <p:spPr>
          <a:xfrm>
            <a:off x="5344000" y="6226715"/>
            <a:ext cx="190013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hu-HU" sz="2000" b="1" dirty="0">
                <a:solidFill>
                  <a:schemeClr val="bg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Fém dörzsi</a:t>
            </a:r>
            <a:endParaRPr lang="hu-HU" sz="1400" b="1" i="1" dirty="0">
              <a:solidFill>
                <a:schemeClr val="bg2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27" name="Téglalap 26"/>
          <p:cNvSpPr/>
          <p:nvPr/>
        </p:nvSpPr>
        <p:spPr>
          <a:xfrm>
            <a:off x="8229465" y="6132567"/>
            <a:ext cx="266084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hu-HU" sz="2000" b="1" dirty="0">
                <a:solidFill>
                  <a:schemeClr val="bg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Mosogatókefék</a:t>
            </a:r>
            <a:endParaRPr lang="hu-HU" sz="1400" b="1" i="1" dirty="0">
              <a:solidFill>
                <a:schemeClr val="bg2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28" name="Téglalap 27"/>
          <p:cNvSpPr/>
          <p:nvPr/>
        </p:nvSpPr>
        <p:spPr>
          <a:xfrm>
            <a:off x="2200089" y="6226715"/>
            <a:ext cx="171063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hu-HU" sz="2000" b="1" dirty="0">
                <a:solidFill>
                  <a:schemeClr val="bg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Szivacs</a:t>
            </a:r>
            <a:endParaRPr lang="hu-HU" sz="1400" b="1" i="1" dirty="0">
              <a:solidFill>
                <a:schemeClr val="bg2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29" name="Cím 1"/>
          <p:cNvSpPr>
            <a:spLocks noGrp="1"/>
          </p:cNvSpPr>
          <p:nvPr>
            <p:ph type="title"/>
          </p:nvPr>
        </p:nvSpPr>
        <p:spPr>
          <a:xfrm>
            <a:off x="155164" y="170148"/>
            <a:ext cx="9404723" cy="951632"/>
          </a:xfrm>
        </p:spPr>
        <p:txBody>
          <a:bodyPr/>
          <a:lstStyle/>
          <a:p>
            <a:r>
              <a:rPr lang="hu-HU" sz="36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Mosogató eszközök</a:t>
            </a:r>
          </a:p>
        </p:txBody>
      </p:sp>
    </p:spTree>
    <p:extLst>
      <p:ext uri="{BB962C8B-B14F-4D97-AF65-F5344CB8AC3E}">
        <p14:creationId xmlns:p14="http://schemas.microsoft.com/office/powerpoint/2010/main" val="184014450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013795852"/>
              </p:ext>
            </p:extLst>
          </p:nvPr>
        </p:nvGraphicFramePr>
        <p:xfrm>
          <a:off x="1490980" y="1152983"/>
          <a:ext cx="10701020" cy="570501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Szövegdoboz 4"/>
          <p:cNvSpPr txBox="1"/>
          <p:nvPr/>
        </p:nvSpPr>
        <p:spPr>
          <a:xfrm>
            <a:off x="1878823" y="1759529"/>
            <a:ext cx="11313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60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7.</a:t>
            </a:r>
            <a:endParaRPr lang="en-US" sz="6000" b="1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Szövegdoboz 5"/>
          <p:cNvSpPr txBox="1"/>
          <p:nvPr/>
        </p:nvSpPr>
        <p:spPr>
          <a:xfrm>
            <a:off x="2337070" y="3497659"/>
            <a:ext cx="11313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60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8.</a:t>
            </a:r>
            <a:endParaRPr lang="en-US" sz="6000" b="1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Szövegdoboz 7"/>
          <p:cNvSpPr txBox="1"/>
          <p:nvPr/>
        </p:nvSpPr>
        <p:spPr>
          <a:xfrm>
            <a:off x="1977390" y="5235789"/>
            <a:ext cx="11313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60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9.</a:t>
            </a:r>
            <a:endParaRPr lang="en-US" sz="6000" b="1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Cím 1"/>
          <p:cNvSpPr txBox="1">
            <a:spLocks/>
          </p:cNvSpPr>
          <p:nvPr/>
        </p:nvSpPr>
        <p:spPr>
          <a:xfrm>
            <a:off x="601506" y="245474"/>
            <a:ext cx="9404723" cy="951632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4200" b="0" i="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hu-HU" sz="36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Mosogatás szabályai</a:t>
            </a:r>
          </a:p>
        </p:txBody>
      </p:sp>
      <p:pic>
        <p:nvPicPr>
          <p:cNvPr id="10" name="Kép 9"/>
          <p:cNvPicPr>
            <a:picLocks noChangeAspect="1"/>
          </p:cNvPicPr>
          <p:nvPr/>
        </p:nvPicPr>
        <p:blipFill>
          <a:blip r:embed="rId8">
            <a:clrChange>
              <a:clrFrom>
                <a:srgbClr val="090909">
                  <a:alpha val="10588"/>
                </a:srgbClr>
              </a:clrFrom>
              <a:clrTo>
                <a:srgbClr val="090909">
                  <a:alpha val="0"/>
                </a:srgbClr>
              </a:clrTo>
            </a:clrChange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70" y="2843009"/>
            <a:ext cx="1876361" cy="18763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841613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9049615" cy="1915647"/>
          </a:xfrm>
        </p:spPr>
        <p:txBody>
          <a:bodyPr/>
          <a:lstStyle/>
          <a:p>
            <a:pPr lvl="0"/>
            <a:r>
              <a:rPr lang="hu-HU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4. </a:t>
            </a:r>
            <a:r>
              <a:rPr lang="hu-HU" b="1" dirty="0">
                <a:solidFill>
                  <a:schemeClr val="bg1"/>
                </a:solidFill>
              </a:rPr>
              <a:t>Mosogatás menete és típusai</a:t>
            </a:r>
            <a:endParaRPr lang="hu-HU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Kép 3" descr="A képen rajz látható&#10;&#10;Automatikusan generált leírás">
            <a:extLst>
              <a:ext uri="{FF2B5EF4-FFF2-40B4-BE49-F238E27FC236}">
                <a16:creationId xmlns:a16="http://schemas.microsoft.com/office/drawing/2014/main" id="{C1C39064-1CEB-4989-9782-27279AC40BB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04571" y="93617"/>
            <a:ext cx="1823306" cy="1710304"/>
          </a:xfrm>
          <a:prstGeom prst="rect">
            <a:avLst/>
          </a:prstGeom>
        </p:spPr>
      </p:pic>
      <p:sp>
        <p:nvSpPr>
          <p:cNvPr id="3" name="Szövegdoboz 2">
            <a:extLst>
              <a:ext uri="{FF2B5EF4-FFF2-40B4-BE49-F238E27FC236}">
                <a16:creationId xmlns:a16="http://schemas.microsoft.com/office/drawing/2014/main" id="{2FA643D7-0A13-417D-9D9F-5089AB3A67A3}"/>
              </a:ext>
            </a:extLst>
          </p:cNvPr>
          <p:cNvSpPr txBox="1"/>
          <p:nvPr/>
        </p:nvSpPr>
        <p:spPr>
          <a:xfrm>
            <a:off x="1154955" y="4859023"/>
            <a:ext cx="917107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4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Kézi mosogatás menete</a:t>
            </a:r>
          </a:p>
          <a:p>
            <a:r>
              <a:rPr lang="hu-HU" sz="24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 fázisú mosogatás</a:t>
            </a:r>
          </a:p>
          <a:p>
            <a:r>
              <a:rPr lang="hu-HU" sz="24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 fázisú mosogatás</a:t>
            </a:r>
          </a:p>
          <a:p>
            <a:r>
              <a:rPr lang="hu-HU" sz="24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Gépi mosogatás</a:t>
            </a:r>
          </a:p>
        </p:txBody>
      </p:sp>
    </p:spTree>
    <p:extLst>
      <p:ext uri="{BB962C8B-B14F-4D97-AF65-F5344CB8AC3E}">
        <p14:creationId xmlns:p14="http://schemas.microsoft.com/office/powerpoint/2010/main" val="297177643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églalap 2"/>
          <p:cNvSpPr/>
          <p:nvPr/>
        </p:nvSpPr>
        <p:spPr>
          <a:xfrm>
            <a:off x="601980" y="1138032"/>
            <a:ext cx="1000283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Étellel érintkező felületek esetében a mosogatásnak az alábbi lépéseket mindenképp kell tartalmaznia:</a:t>
            </a:r>
          </a:p>
        </p:txBody>
      </p:sp>
      <p:sp>
        <p:nvSpPr>
          <p:cNvPr id="4" name="Téglalap 3"/>
          <p:cNvSpPr/>
          <p:nvPr/>
        </p:nvSpPr>
        <p:spPr>
          <a:xfrm>
            <a:off x="601980" y="338435"/>
            <a:ext cx="1017651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sz="36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Mosogatás menete</a:t>
            </a:r>
          </a:p>
        </p:txBody>
      </p:sp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2302829236"/>
              </p:ext>
            </p:extLst>
          </p:nvPr>
        </p:nvGraphicFramePr>
        <p:xfrm>
          <a:off x="1864731" y="1138032"/>
          <a:ext cx="9364547" cy="573689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88043991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églalap 3"/>
          <p:cNvSpPr/>
          <p:nvPr/>
        </p:nvSpPr>
        <p:spPr>
          <a:xfrm>
            <a:off x="601980" y="338435"/>
            <a:ext cx="1017651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sz="28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mosogatást a középső fázisok szerint kétféleképpen lehet csoportosítani:</a:t>
            </a:r>
          </a:p>
        </p:txBody>
      </p:sp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3536357182"/>
              </p:ext>
            </p:extLst>
          </p:nvPr>
        </p:nvGraphicFramePr>
        <p:xfrm>
          <a:off x="1442219" y="2076018"/>
          <a:ext cx="9515925" cy="35310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6" name="Szövegdoboz 5"/>
          <p:cNvSpPr txBox="1"/>
          <p:nvPr/>
        </p:nvSpPr>
        <p:spPr>
          <a:xfrm>
            <a:off x="4572000" y="5667496"/>
            <a:ext cx="37691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 fázisú mosogatás</a:t>
            </a:r>
          </a:p>
        </p:txBody>
      </p:sp>
      <p:grpSp>
        <p:nvGrpSpPr>
          <p:cNvPr id="12" name="Csoportba foglalás 11"/>
          <p:cNvGrpSpPr/>
          <p:nvPr/>
        </p:nvGrpSpPr>
        <p:grpSpPr>
          <a:xfrm>
            <a:off x="3416314" y="2531777"/>
            <a:ext cx="5448902" cy="2542477"/>
            <a:chOff x="3193292" y="1483112"/>
            <a:chExt cx="5448902" cy="2888093"/>
          </a:xfrm>
        </p:grpSpPr>
        <p:sp>
          <p:nvSpPr>
            <p:cNvPr id="5" name="Téglalap 4"/>
            <p:cNvSpPr/>
            <p:nvPr/>
          </p:nvSpPr>
          <p:spPr>
            <a:xfrm>
              <a:off x="3193292" y="1483112"/>
              <a:ext cx="1757849" cy="2877016"/>
            </a:xfrm>
            <a:prstGeom prst="rect">
              <a:avLst/>
            </a:prstGeom>
            <a:noFill/>
            <a:ln w="28575"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/>
            </a:p>
          </p:txBody>
        </p:sp>
        <p:sp>
          <p:nvSpPr>
            <p:cNvPr id="9" name="Téglalap 8"/>
            <p:cNvSpPr/>
            <p:nvPr/>
          </p:nvSpPr>
          <p:spPr>
            <a:xfrm>
              <a:off x="5029198" y="1494189"/>
              <a:ext cx="1757849" cy="2877016"/>
            </a:xfrm>
            <a:prstGeom prst="rect">
              <a:avLst/>
            </a:prstGeom>
            <a:noFill/>
            <a:ln w="28575"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/>
            </a:p>
          </p:txBody>
        </p:sp>
        <p:sp>
          <p:nvSpPr>
            <p:cNvPr id="10" name="Téglalap 9"/>
            <p:cNvSpPr/>
            <p:nvPr/>
          </p:nvSpPr>
          <p:spPr>
            <a:xfrm>
              <a:off x="6884345" y="1494189"/>
              <a:ext cx="1757849" cy="2877016"/>
            </a:xfrm>
            <a:prstGeom prst="rect">
              <a:avLst/>
            </a:prstGeom>
            <a:noFill/>
            <a:ln w="28575"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/>
            </a:p>
          </p:txBody>
        </p:sp>
      </p:grpSp>
      <p:pic>
        <p:nvPicPr>
          <p:cNvPr id="15" name="Kép 1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9688" y="2138913"/>
            <a:ext cx="1391100" cy="1391100"/>
          </a:xfrm>
          <a:prstGeom prst="rect">
            <a:avLst/>
          </a:prstGeom>
        </p:spPr>
      </p:pic>
      <p:pic>
        <p:nvPicPr>
          <p:cNvPr id="16" name="Kép 15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2138" y="2076018"/>
            <a:ext cx="1479851" cy="1479851"/>
          </a:xfrm>
          <a:prstGeom prst="rect">
            <a:avLst/>
          </a:prstGeom>
        </p:spPr>
      </p:pic>
      <p:pic>
        <p:nvPicPr>
          <p:cNvPr id="17" name="Kép 16"/>
          <p:cNvPicPr>
            <a:picLocks noChangeAspect="1"/>
          </p:cNvPicPr>
          <p:nvPr/>
        </p:nvPicPr>
        <p:blipFill>
          <a:blip r:embed="rId10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77813" y="2138913"/>
            <a:ext cx="1416956" cy="14169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391634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églalap 3"/>
          <p:cNvSpPr/>
          <p:nvPr/>
        </p:nvSpPr>
        <p:spPr>
          <a:xfrm>
            <a:off x="601980" y="338435"/>
            <a:ext cx="1017651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sz="28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mosogatást a középső fázisok szerint kétféleképpen lehet csoportosítani:</a:t>
            </a:r>
          </a:p>
        </p:txBody>
      </p:sp>
      <p:sp>
        <p:nvSpPr>
          <p:cNvPr id="6" name="Szövegdoboz 5"/>
          <p:cNvSpPr txBox="1"/>
          <p:nvPr/>
        </p:nvSpPr>
        <p:spPr>
          <a:xfrm>
            <a:off x="4202900" y="4200710"/>
            <a:ext cx="36191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 fázisú mosogatás</a:t>
            </a:r>
          </a:p>
        </p:txBody>
      </p:sp>
      <p:grpSp>
        <p:nvGrpSpPr>
          <p:cNvPr id="23" name="Csoportba foglalás 22"/>
          <p:cNvGrpSpPr/>
          <p:nvPr/>
        </p:nvGrpSpPr>
        <p:grpSpPr>
          <a:xfrm>
            <a:off x="1205415" y="903750"/>
            <a:ext cx="9515925" cy="3531038"/>
            <a:chOff x="1695092" y="2501319"/>
            <a:chExt cx="9515925" cy="3531038"/>
          </a:xfrm>
        </p:grpSpPr>
        <p:graphicFrame>
          <p:nvGraphicFramePr>
            <p:cNvPr id="13" name="Diagram 12"/>
            <p:cNvGraphicFramePr/>
            <p:nvPr>
              <p:extLst>
                <p:ext uri="{D42A27DB-BD31-4B8C-83A1-F6EECF244321}">
                  <p14:modId xmlns:p14="http://schemas.microsoft.com/office/powerpoint/2010/main" val="3373125529"/>
                </p:ext>
              </p:extLst>
            </p:nvPr>
          </p:nvGraphicFramePr>
          <p:xfrm>
            <a:off x="1695092" y="2501319"/>
            <a:ext cx="9515925" cy="3531038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2" r:lo="rId3" r:qs="rId4" r:cs="rId5"/>
            </a:graphicData>
          </a:graphic>
        </p:graphicFrame>
        <p:grpSp>
          <p:nvGrpSpPr>
            <p:cNvPr id="18" name="Csoportba foglalás 17"/>
            <p:cNvGrpSpPr/>
            <p:nvPr/>
          </p:nvGrpSpPr>
          <p:grpSpPr>
            <a:xfrm>
              <a:off x="3719789" y="3104936"/>
              <a:ext cx="5319132" cy="2542477"/>
              <a:chOff x="3193292" y="1483112"/>
              <a:chExt cx="3458623" cy="2888093"/>
            </a:xfrm>
          </p:grpSpPr>
          <p:sp>
            <p:nvSpPr>
              <p:cNvPr id="19" name="Téglalap 18"/>
              <p:cNvSpPr/>
              <p:nvPr/>
            </p:nvSpPr>
            <p:spPr>
              <a:xfrm>
                <a:off x="3193292" y="1483112"/>
                <a:ext cx="2356503" cy="2877016"/>
              </a:xfrm>
              <a:prstGeom prst="rect">
                <a:avLst/>
              </a:prstGeom>
              <a:noFill/>
              <a:ln w="28575">
                <a:solidFill>
                  <a:srgbClr val="0070C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hu-HU"/>
              </a:p>
            </p:txBody>
          </p:sp>
          <p:sp>
            <p:nvSpPr>
              <p:cNvPr id="20" name="Téglalap 19"/>
              <p:cNvSpPr/>
              <p:nvPr/>
            </p:nvSpPr>
            <p:spPr>
              <a:xfrm>
                <a:off x="5636805" y="1494189"/>
                <a:ext cx="1015110" cy="2877016"/>
              </a:xfrm>
              <a:prstGeom prst="rect">
                <a:avLst/>
              </a:prstGeom>
              <a:noFill/>
              <a:ln w="28575">
                <a:solidFill>
                  <a:srgbClr val="0070C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hu-HU"/>
              </a:p>
            </p:txBody>
          </p:sp>
        </p:grpSp>
      </p:grpSp>
      <p:pic>
        <p:nvPicPr>
          <p:cNvPr id="24" name="Kép 2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1974" y="1250992"/>
            <a:ext cx="1471124" cy="1471124"/>
          </a:xfrm>
          <a:prstGeom prst="rect">
            <a:avLst/>
          </a:prstGeom>
        </p:spPr>
      </p:pic>
      <p:pic>
        <p:nvPicPr>
          <p:cNvPr id="25" name="Kép 2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3158" y="1250992"/>
            <a:ext cx="1576086" cy="1576086"/>
          </a:xfrm>
          <a:prstGeom prst="rect">
            <a:avLst/>
          </a:prstGeom>
        </p:spPr>
      </p:pic>
      <p:pic>
        <p:nvPicPr>
          <p:cNvPr id="7" name="Kép 6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431" y="4171632"/>
            <a:ext cx="2484426" cy="2484426"/>
          </a:xfrm>
          <a:prstGeom prst="rect">
            <a:avLst/>
          </a:prstGeom>
        </p:spPr>
      </p:pic>
      <p:sp>
        <p:nvSpPr>
          <p:cNvPr id="26" name="Szövegdoboz 25"/>
          <p:cNvSpPr txBox="1"/>
          <p:nvPr/>
        </p:nvSpPr>
        <p:spPr>
          <a:xfrm>
            <a:off x="2775857" y="5431029"/>
            <a:ext cx="667986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4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kombinált hatású mosogatószer egyszerre tisztító, zsíroldó és fertőtlenítő hatású</a:t>
            </a:r>
          </a:p>
        </p:txBody>
      </p:sp>
    </p:spTree>
    <p:extLst>
      <p:ext uri="{BB962C8B-B14F-4D97-AF65-F5344CB8AC3E}">
        <p14:creationId xmlns:p14="http://schemas.microsoft.com/office/powerpoint/2010/main" val="222572792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églalap 3"/>
          <p:cNvSpPr/>
          <p:nvPr/>
        </p:nvSpPr>
        <p:spPr>
          <a:xfrm>
            <a:off x="2850007" y="840240"/>
            <a:ext cx="642328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sz="28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3 fázisú kézi mosogatás menete</a:t>
            </a:r>
          </a:p>
        </p:txBody>
      </p:sp>
      <p:pic>
        <p:nvPicPr>
          <p:cNvPr id="14" name="Kép 13"/>
          <p:cNvPicPr/>
          <p:nvPr/>
        </p:nvPicPr>
        <p:blipFill rotWithShape="1">
          <a:blip r:embed="rId2" cstate="print">
            <a:clrChange>
              <a:clrFrom>
                <a:srgbClr val="CFD3D4"/>
              </a:clrFrom>
              <a:clrTo>
                <a:srgbClr val="CFD3D4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25" t="25280" r="12036" b="24896"/>
          <a:stretch/>
        </p:blipFill>
        <p:spPr bwMode="auto">
          <a:xfrm>
            <a:off x="2118732" y="2099441"/>
            <a:ext cx="7794702" cy="379141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grpSp>
        <p:nvGrpSpPr>
          <p:cNvPr id="15" name="Group 83"/>
          <p:cNvGrpSpPr>
            <a:grpSpLocks/>
          </p:cNvGrpSpPr>
          <p:nvPr/>
        </p:nvGrpSpPr>
        <p:grpSpPr bwMode="auto">
          <a:xfrm>
            <a:off x="2609080" y="3736732"/>
            <a:ext cx="6914431" cy="2462853"/>
            <a:chOff x="2499" y="3113"/>
            <a:chExt cx="7323" cy="2027"/>
          </a:xfrm>
        </p:grpSpPr>
        <p:sp>
          <p:nvSpPr>
            <p:cNvPr id="16" name="Téglalap 15"/>
            <p:cNvSpPr>
              <a:spLocks noChangeArrowheads="1"/>
            </p:cNvSpPr>
            <p:nvPr/>
          </p:nvSpPr>
          <p:spPr bwMode="auto">
            <a:xfrm>
              <a:off x="2499" y="3121"/>
              <a:ext cx="1675" cy="459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ctr" anchorCtr="0" upright="1">
              <a:noAutofit/>
            </a:bodyPr>
            <a:lstStyle/>
            <a:p>
              <a:pPr algn="ctr">
                <a:spcBef>
                  <a:spcPts val="500"/>
                </a:spcBef>
                <a:spcAft>
                  <a:spcPts val="0"/>
                </a:spcAft>
              </a:pPr>
              <a:r>
                <a:rPr lang="hu-HU" sz="2000" b="1" dirty="0">
                  <a:solidFill>
                    <a:schemeClr val="bg2"/>
                  </a:solidFill>
                  <a:effectLst/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rPr>
                <a:t>Előtisztítás</a:t>
              </a:r>
              <a:endParaRPr lang="hu-HU" sz="1400" b="1" dirty="0">
                <a:solidFill>
                  <a:schemeClr val="bg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17" name="Téglalap 16"/>
            <p:cNvSpPr>
              <a:spLocks noChangeArrowheads="1"/>
            </p:cNvSpPr>
            <p:nvPr/>
          </p:nvSpPr>
          <p:spPr bwMode="auto">
            <a:xfrm>
              <a:off x="4092" y="4259"/>
              <a:ext cx="1406" cy="881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ctr" anchorCtr="0" upright="1">
              <a:noAutofit/>
            </a:bodyPr>
            <a:lstStyle/>
            <a:p>
              <a:pPr algn="ctr">
                <a:spcBef>
                  <a:spcPts val="500"/>
                </a:spcBef>
                <a:spcAft>
                  <a:spcPts val="0"/>
                </a:spcAft>
              </a:pPr>
              <a:r>
                <a:rPr lang="hu-HU" sz="2000" b="1" dirty="0">
                  <a:solidFill>
                    <a:schemeClr val="bg2"/>
                  </a:solidFill>
                  <a:effectLst/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rPr>
                <a:t>1. </a:t>
              </a:r>
              <a:br>
                <a:rPr lang="hu-HU" sz="2000" b="1" dirty="0">
                  <a:solidFill>
                    <a:schemeClr val="bg2"/>
                  </a:solidFill>
                  <a:effectLst/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rPr>
              </a:br>
              <a:r>
                <a:rPr lang="hu-HU" sz="2000" b="1" dirty="0">
                  <a:solidFill>
                    <a:schemeClr val="bg2"/>
                  </a:solidFill>
                  <a:effectLst/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rPr>
                <a:t>Tisztítás, zsíroldás</a:t>
              </a:r>
            </a:p>
          </p:txBody>
        </p:sp>
        <p:sp>
          <p:nvSpPr>
            <p:cNvPr id="21" name="Téglalap 20"/>
            <p:cNvSpPr>
              <a:spLocks noChangeArrowheads="1"/>
            </p:cNvSpPr>
            <p:nvPr/>
          </p:nvSpPr>
          <p:spPr bwMode="auto">
            <a:xfrm>
              <a:off x="5379" y="4258"/>
              <a:ext cx="1927" cy="658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ctr" anchorCtr="0" upright="1">
              <a:noAutofit/>
            </a:bodyPr>
            <a:lstStyle/>
            <a:p>
              <a:pPr algn="ctr">
                <a:spcBef>
                  <a:spcPts val="500"/>
                </a:spcBef>
                <a:spcAft>
                  <a:spcPts val="0"/>
                </a:spcAft>
              </a:pPr>
              <a:r>
                <a:rPr lang="hu-HU" sz="2000" b="1" dirty="0">
                  <a:solidFill>
                    <a:schemeClr val="bg2"/>
                  </a:solidFill>
                  <a:effectLst/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rPr>
                <a:t>2. </a:t>
              </a:r>
              <a:br>
                <a:rPr lang="hu-HU" sz="2000" b="1" dirty="0">
                  <a:solidFill>
                    <a:schemeClr val="bg2"/>
                  </a:solidFill>
                  <a:effectLst/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rPr>
              </a:br>
              <a:r>
                <a:rPr lang="hu-HU" sz="2000" b="1" dirty="0">
                  <a:solidFill>
                    <a:schemeClr val="bg2"/>
                  </a:solidFill>
                  <a:effectLst/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rPr>
                <a:t>Fertőtlenítés</a:t>
              </a:r>
            </a:p>
          </p:txBody>
        </p:sp>
        <p:sp>
          <p:nvSpPr>
            <p:cNvPr id="22" name="Téglalap 21"/>
            <p:cNvSpPr>
              <a:spLocks noChangeArrowheads="1"/>
            </p:cNvSpPr>
            <p:nvPr/>
          </p:nvSpPr>
          <p:spPr bwMode="auto">
            <a:xfrm>
              <a:off x="7212" y="4137"/>
              <a:ext cx="1286" cy="850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ctr" anchorCtr="0" upright="1">
              <a:noAutofit/>
            </a:bodyPr>
            <a:lstStyle/>
            <a:p>
              <a:pPr algn="ctr">
                <a:spcBef>
                  <a:spcPts val="500"/>
                </a:spcBef>
                <a:spcAft>
                  <a:spcPts val="0"/>
                </a:spcAft>
              </a:pPr>
              <a:r>
                <a:rPr lang="hu-HU" sz="2000" b="1" dirty="0">
                  <a:solidFill>
                    <a:schemeClr val="bg2"/>
                  </a:solidFill>
                  <a:effectLst/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rPr>
                <a:t>3. </a:t>
              </a:r>
              <a:br>
                <a:rPr lang="hu-HU" sz="2000" b="1" dirty="0">
                  <a:solidFill>
                    <a:schemeClr val="bg2"/>
                  </a:solidFill>
                  <a:effectLst/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rPr>
              </a:br>
              <a:r>
                <a:rPr lang="hu-HU" sz="2000" b="1" dirty="0">
                  <a:solidFill>
                    <a:schemeClr val="bg2"/>
                  </a:solidFill>
                  <a:effectLst/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rPr>
                <a:t>Öblítés</a:t>
              </a:r>
            </a:p>
          </p:txBody>
        </p:sp>
        <p:sp>
          <p:nvSpPr>
            <p:cNvPr id="27" name="Téglalap 26"/>
            <p:cNvSpPr>
              <a:spLocks noChangeArrowheads="1"/>
            </p:cNvSpPr>
            <p:nvPr/>
          </p:nvSpPr>
          <p:spPr bwMode="auto">
            <a:xfrm>
              <a:off x="8366" y="3113"/>
              <a:ext cx="1456" cy="418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ctr" anchorCtr="0" upright="1">
              <a:noAutofit/>
            </a:bodyPr>
            <a:lstStyle/>
            <a:p>
              <a:pPr algn="ctr">
                <a:spcBef>
                  <a:spcPts val="500"/>
                </a:spcBef>
                <a:spcAft>
                  <a:spcPts val="0"/>
                </a:spcAft>
              </a:pPr>
              <a:r>
                <a:rPr lang="hu-HU" sz="2000" b="1" dirty="0">
                  <a:solidFill>
                    <a:schemeClr val="bg2"/>
                  </a:solidFill>
                  <a:effectLst/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rPr>
                <a:t>Szárítás</a:t>
              </a:r>
              <a:endParaRPr lang="hu-HU" sz="1400" b="1" dirty="0">
                <a:solidFill>
                  <a:schemeClr val="bg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99418752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églalap 3"/>
          <p:cNvSpPr/>
          <p:nvPr/>
        </p:nvSpPr>
        <p:spPr>
          <a:xfrm>
            <a:off x="1108524" y="-16632"/>
            <a:ext cx="10176510" cy="15388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hu-HU" sz="2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Az </a:t>
            </a:r>
            <a:r>
              <a:rPr lang="hu-HU" sz="28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előtisztítás</a:t>
            </a:r>
            <a:r>
              <a:rPr lang="hu-HU" sz="24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során </a:t>
            </a: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előkészítjük az edényeket és eszközöket a fertőtlenítő és zsíroldó szerek számára.</a:t>
            </a:r>
          </a:p>
          <a:p>
            <a:endParaRPr lang="hu-HU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églalap 1"/>
          <p:cNvSpPr/>
          <p:nvPr/>
        </p:nvSpPr>
        <p:spPr>
          <a:xfrm>
            <a:off x="1108524" y="2414300"/>
            <a:ext cx="9824225" cy="2073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Bef>
                <a:spcPts val="500"/>
              </a:spcBef>
              <a:spcAft>
                <a:spcPts val="600"/>
              </a:spcAft>
            </a:pP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Az edények, eszközök felületét megtisztítjuk a durva szennyeződésektől: </a:t>
            </a:r>
          </a:p>
          <a:p>
            <a:pPr marL="342900" indent="-342900" algn="just">
              <a:lnSpc>
                <a:spcPct val="115000"/>
              </a:lnSpc>
              <a:spcBef>
                <a:spcPts val="500"/>
              </a:spcBef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lemossuk erős vízsugárral, </a:t>
            </a:r>
          </a:p>
          <a:p>
            <a:pPr marL="342900" indent="-342900" algn="just">
              <a:lnSpc>
                <a:spcPct val="115000"/>
              </a:lnSpc>
              <a:spcBef>
                <a:spcPts val="500"/>
              </a:spcBef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ledörzsöljük vagy lekaparjuk a nagyobb ételmaradékot.</a:t>
            </a:r>
            <a:endParaRPr lang="hu-HU" sz="2400" dirty="0">
              <a:solidFill>
                <a:schemeClr val="bg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pic>
        <p:nvPicPr>
          <p:cNvPr id="3" name="Kép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866" y="373620"/>
            <a:ext cx="858750" cy="85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636182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églalap 3"/>
          <p:cNvSpPr/>
          <p:nvPr/>
        </p:nvSpPr>
        <p:spPr>
          <a:xfrm>
            <a:off x="983581" y="0"/>
            <a:ext cx="10557929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hu-HU" sz="2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hu-HU" sz="28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hu-HU" sz="28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tisztítás, zsíroldás </a:t>
            </a: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során </a:t>
            </a: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mosogatószert és zsíroldószert használunk. </a:t>
            </a:r>
          </a:p>
          <a:p>
            <a:endParaRPr lang="hu-HU" sz="2400" dirty="0">
              <a:solidFill>
                <a:schemeClr val="bg1"/>
              </a:solidFill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>
              <a:lnSpc>
                <a:spcPct val="200000"/>
              </a:lnSpc>
            </a:pP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 mosogatószer fellazítja és leoldja a szennyezőanyagokat. </a:t>
            </a:r>
          </a:p>
          <a:p>
            <a:pPr>
              <a:lnSpc>
                <a:spcPct val="200000"/>
              </a:lnSpc>
            </a:pP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De a zsírokat és a zsírba tapadt mikrobákat nem távolítja el. </a:t>
            </a:r>
          </a:p>
          <a:p>
            <a:pPr>
              <a:lnSpc>
                <a:spcPct val="200000"/>
              </a:lnSpc>
            </a:pP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Ezért kell zsíroldószert is használni ebben a fázisban. </a:t>
            </a:r>
          </a:p>
          <a:p>
            <a:pPr>
              <a:lnSpc>
                <a:spcPct val="200000"/>
              </a:lnSpc>
            </a:pPr>
            <a:endParaRPr lang="hu-HU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Kép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1639" y="3792056"/>
            <a:ext cx="1667668" cy="2316204"/>
          </a:xfrm>
          <a:prstGeom prst="rect">
            <a:avLst/>
          </a:prstGeom>
        </p:spPr>
      </p:pic>
      <p:pic>
        <p:nvPicPr>
          <p:cNvPr id="6" name="Kép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9318" y="3837187"/>
            <a:ext cx="3028098" cy="2271073"/>
          </a:xfrm>
          <a:prstGeom prst="rect">
            <a:avLst/>
          </a:prstGeom>
        </p:spPr>
      </p:pic>
      <p:sp>
        <p:nvSpPr>
          <p:cNvPr id="9" name="Szövegdoboz 8"/>
          <p:cNvSpPr txBox="1"/>
          <p:nvPr/>
        </p:nvSpPr>
        <p:spPr>
          <a:xfrm>
            <a:off x="3207335" y="6227658"/>
            <a:ext cx="62823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4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Éttermi zsíroldószer és tisztítószer</a:t>
            </a:r>
          </a:p>
        </p:txBody>
      </p:sp>
      <p:pic>
        <p:nvPicPr>
          <p:cNvPr id="7" name="Kép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965" y="239750"/>
            <a:ext cx="819616" cy="8196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325776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ép 3" descr="A képen rajz látható&#10;&#10;Automatikusan generált leírás">
            <a:extLst>
              <a:ext uri="{FF2B5EF4-FFF2-40B4-BE49-F238E27FC236}">
                <a16:creationId xmlns:a16="http://schemas.microsoft.com/office/drawing/2014/main" id="{346BD997-2C46-4C2E-97FD-48A3B7D5E28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47368" y="0"/>
            <a:ext cx="1244631" cy="1167493"/>
          </a:xfrm>
          <a:prstGeom prst="rect">
            <a:avLst/>
          </a:prstGeom>
        </p:spPr>
      </p:pic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605861563"/>
              </p:ext>
            </p:extLst>
          </p:nvPr>
        </p:nvGraphicFramePr>
        <p:xfrm>
          <a:off x="1502950" y="883959"/>
          <a:ext cx="10689050" cy="591014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7" name="Téglalap 6">
            <a:extLst>
              <a:ext uri="{FF2B5EF4-FFF2-40B4-BE49-F238E27FC236}">
                <a16:creationId xmlns:a16="http://schemas.microsoft.com/office/drawing/2014/main" id="{4BFD4258-A62D-4388-ABFF-16096092DA7B}"/>
              </a:ext>
            </a:extLst>
          </p:cNvPr>
          <p:cNvSpPr/>
          <p:nvPr/>
        </p:nvSpPr>
        <p:spPr>
          <a:xfrm>
            <a:off x="601980" y="338435"/>
            <a:ext cx="1017651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sz="28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Tisztítás + zsíroldás folyamata</a:t>
            </a:r>
          </a:p>
        </p:txBody>
      </p:sp>
      <p:pic>
        <p:nvPicPr>
          <p:cNvPr id="3" name="Kép 2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946" y="2626111"/>
            <a:ext cx="1990494" cy="19904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601355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églalap 3"/>
          <p:cNvSpPr/>
          <p:nvPr/>
        </p:nvSpPr>
        <p:spPr>
          <a:xfrm>
            <a:off x="914103" y="14172"/>
            <a:ext cx="10557929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hu-HU" sz="2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hu-HU" sz="28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hu-HU" sz="28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fertőtlenítés</a:t>
            </a: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során elpusztítjuk az edényen és az eszközökön </a:t>
            </a:r>
            <a:b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élő mikrobákat. </a:t>
            </a:r>
          </a:p>
          <a:p>
            <a:endParaRPr lang="hu-HU" sz="2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mikrobák elpusztítása történhet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hu-HU" sz="24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hővel: </a:t>
            </a: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például kifőzéssel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hu-HU" sz="24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fertőtlenítőszerrel: </a:t>
            </a: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mikrobaölő hatású vegyi anyagokkal, </a:t>
            </a:r>
            <a:b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például </a:t>
            </a:r>
            <a:r>
              <a:rPr lang="hu-HU" sz="2400" dirty="0" err="1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hypo</a:t>
            </a: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 fertőtlenítő.</a:t>
            </a:r>
          </a:p>
          <a:p>
            <a:endParaRPr lang="hu-HU" sz="2400" dirty="0">
              <a:solidFill>
                <a:schemeClr val="bg1"/>
              </a:solidFill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3" name="Téglalap 2"/>
          <p:cNvSpPr/>
          <p:nvPr/>
        </p:nvSpPr>
        <p:spPr>
          <a:xfrm>
            <a:off x="7139054" y="1197826"/>
            <a:ext cx="4696107" cy="830997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hu-HU" sz="24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 keverjük a fertőtlenítő szert a zsíroldó szerrel!</a:t>
            </a:r>
            <a:endParaRPr lang="hu-HU" sz="2400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Kép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9927" r="51408"/>
          <a:stretch/>
        </p:blipFill>
        <p:spPr>
          <a:xfrm>
            <a:off x="1257851" y="3358116"/>
            <a:ext cx="3894011" cy="267641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Kép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0733" y="3387969"/>
            <a:ext cx="3969836" cy="264655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Szövegdoboz 5"/>
          <p:cNvSpPr txBox="1"/>
          <p:nvPr/>
        </p:nvSpPr>
        <p:spPr>
          <a:xfrm>
            <a:off x="6690733" y="6090715"/>
            <a:ext cx="410786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20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Fertőtlenítőszer öntése a mosogatómedencébe</a:t>
            </a:r>
          </a:p>
        </p:txBody>
      </p:sp>
      <p:sp>
        <p:nvSpPr>
          <p:cNvPr id="7" name="Szövegdoboz 6"/>
          <p:cNvSpPr txBox="1"/>
          <p:nvPr/>
        </p:nvSpPr>
        <p:spPr>
          <a:xfrm>
            <a:off x="914103" y="6090715"/>
            <a:ext cx="438664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20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Befőttes üveg fertőtlenítése kifőzéssel</a:t>
            </a:r>
          </a:p>
        </p:txBody>
      </p:sp>
      <p:pic>
        <p:nvPicPr>
          <p:cNvPr id="8" name="Kép 7"/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AFBFD"/>
              </a:clrFrom>
              <a:clrTo>
                <a:srgbClr val="FAFBFD">
                  <a:alpha val="0"/>
                </a:srgbClr>
              </a:clrTo>
            </a:clrChange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558" t="13170" r="14337" b="21139"/>
          <a:stretch/>
        </p:blipFill>
        <p:spPr>
          <a:xfrm>
            <a:off x="15716" y="156117"/>
            <a:ext cx="1003610" cy="9540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668347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ép 3" descr="A képen rajz látható&#10;&#10;Automatikusan generált leírás">
            <a:extLst>
              <a:ext uri="{FF2B5EF4-FFF2-40B4-BE49-F238E27FC236}">
                <a16:creationId xmlns:a16="http://schemas.microsoft.com/office/drawing/2014/main" id="{346BD997-2C46-4C2E-97FD-48A3B7D5E28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47368" y="0"/>
            <a:ext cx="1244631" cy="1167493"/>
          </a:xfrm>
          <a:prstGeom prst="rect">
            <a:avLst/>
          </a:prstGeom>
        </p:spPr>
      </p:pic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80243938"/>
              </p:ext>
            </p:extLst>
          </p:nvPr>
        </p:nvGraphicFramePr>
        <p:xfrm>
          <a:off x="1268775" y="1037064"/>
          <a:ext cx="10796846" cy="591014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7" name="Téglalap 6">
            <a:extLst>
              <a:ext uri="{FF2B5EF4-FFF2-40B4-BE49-F238E27FC236}">
                <a16:creationId xmlns:a16="http://schemas.microsoft.com/office/drawing/2014/main" id="{4BFD4258-A62D-4388-ABFF-16096092DA7B}"/>
              </a:ext>
            </a:extLst>
          </p:cNvPr>
          <p:cNvSpPr/>
          <p:nvPr/>
        </p:nvSpPr>
        <p:spPr>
          <a:xfrm>
            <a:off x="601980" y="338435"/>
            <a:ext cx="1017651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sz="28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Fertőtlenítés folyamata</a:t>
            </a:r>
          </a:p>
        </p:txBody>
      </p:sp>
      <p:pic>
        <p:nvPicPr>
          <p:cNvPr id="3" name="Kép 2"/>
          <p:cNvPicPr>
            <a:picLocks noChangeAspect="1"/>
          </p:cNvPicPr>
          <p:nvPr/>
        </p:nvPicPr>
        <p:blipFill rotWithShape="1">
          <a:blip r:embed="rId9">
            <a:clrChange>
              <a:clrFrom>
                <a:srgbClr val="FAFBFD"/>
              </a:clrFrom>
              <a:clrTo>
                <a:srgbClr val="FAFBFD">
                  <a:alpha val="0"/>
                </a:srgbClr>
              </a:clrTo>
            </a:clrChange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558" t="13170" r="14337" b="21139"/>
          <a:stretch/>
        </p:blipFill>
        <p:spPr>
          <a:xfrm>
            <a:off x="0" y="2843562"/>
            <a:ext cx="1947323" cy="18511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337152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églalap 3"/>
          <p:cNvSpPr/>
          <p:nvPr/>
        </p:nvSpPr>
        <p:spPr>
          <a:xfrm>
            <a:off x="601869" y="-119643"/>
            <a:ext cx="10557929" cy="12618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hu-HU" sz="2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hu-HU" sz="2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Az</a:t>
            </a:r>
            <a:r>
              <a:rPr lang="hu-HU" sz="28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öblítés </a:t>
            </a: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során a fertőtlenítőszer maradványait alaposan leöblítjük. A fertőtlenítőszer maradéka emberre is ártalmas lehet.</a:t>
            </a:r>
          </a:p>
        </p:txBody>
      </p:sp>
      <p:pic>
        <p:nvPicPr>
          <p:cNvPr id="9" name="Kép 8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150" y="2453268"/>
            <a:ext cx="2244181" cy="2244181"/>
          </a:xfrm>
          <a:prstGeom prst="rect">
            <a:avLst/>
          </a:prstGeom>
        </p:spPr>
      </p:pic>
      <p:graphicFrame>
        <p:nvGraphicFramePr>
          <p:cNvPr id="10" name="Diagram 9"/>
          <p:cNvGraphicFramePr/>
          <p:nvPr>
            <p:extLst>
              <p:ext uri="{D42A27DB-BD31-4B8C-83A1-F6EECF244321}">
                <p14:modId xmlns:p14="http://schemas.microsoft.com/office/powerpoint/2010/main" val="1453875522"/>
              </p:ext>
            </p:extLst>
          </p:nvPr>
        </p:nvGraphicFramePr>
        <p:xfrm>
          <a:off x="2688697" y="1432526"/>
          <a:ext cx="9503303" cy="42806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12" name="Téglalap 11"/>
          <p:cNvSpPr/>
          <p:nvPr/>
        </p:nvSpPr>
        <p:spPr>
          <a:xfrm>
            <a:off x="3688317" y="5788442"/>
            <a:ext cx="6535759" cy="830997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szagot a rátapadt szennyeződés tartja meg. </a:t>
            </a:r>
            <a:b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Vagyis az edény nem lett tiszta.</a:t>
            </a:r>
          </a:p>
        </p:txBody>
      </p:sp>
      <p:pic>
        <p:nvPicPr>
          <p:cNvPr id="13" name="Kép 12"/>
          <p:cNvPicPr>
            <a:picLocks noChangeAspect="1"/>
          </p:cNvPicPr>
          <p:nvPr/>
        </p:nvPicPr>
        <p:blipFill rotWithShape="1"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715" r="38194"/>
          <a:stretch/>
        </p:blipFill>
        <p:spPr>
          <a:xfrm>
            <a:off x="3038028" y="5690896"/>
            <a:ext cx="502536" cy="10364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9473764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églalap 3"/>
          <p:cNvSpPr/>
          <p:nvPr/>
        </p:nvSpPr>
        <p:spPr>
          <a:xfrm>
            <a:off x="680225" y="-137129"/>
            <a:ext cx="10557929" cy="12618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hu-HU" sz="2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hu-HU" sz="2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hu-HU" sz="28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szárítás </a:t>
            </a: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csepegtetőkön történik lecsurgatással vagy ipari edényszárító-szekrényben.</a:t>
            </a:r>
          </a:p>
        </p:txBody>
      </p:sp>
      <p:pic>
        <p:nvPicPr>
          <p:cNvPr id="7" name="Kép 6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989" r="14905"/>
          <a:stretch/>
        </p:blipFill>
        <p:spPr bwMode="auto">
          <a:xfrm>
            <a:off x="312235" y="1728812"/>
            <a:ext cx="2709746" cy="3458669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8" name="Kép 7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990" y="1728812"/>
            <a:ext cx="2664843" cy="3458668"/>
          </a:xfrm>
          <a:prstGeom prst="rect">
            <a:avLst/>
          </a:prstGeom>
        </p:spPr>
      </p:pic>
      <p:graphicFrame>
        <p:nvGraphicFramePr>
          <p:cNvPr id="11" name="Diagram 10"/>
          <p:cNvGraphicFramePr/>
          <p:nvPr>
            <p:extLst>
              <p:ext uri="{D42A27DB-BD31-4B8C-83A1-F6EECF244321}">
                <p14:modId xmlns:p14="http://schemas.microsoft.com/office/powerpoint/2010/main" val="2634417088"/>
              </p:ext>
            </p:extLst>
          </p:nvPr>
        </p:nvGraphicFramePr>
        <p:xfrm>
          <a:off x="5959189" y="1355255"/>
          <a:ext cx="6311167" cy="420578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2" name="Téglalap 1"/>
          <p:cNvSpPr/>
          <p:nvPr/>
        </p:nvSpPr>
        <p:spPr>
          <a:xfrm>
            <a:off x="427962" y="5338398"/>
            <a:ext cx="570513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sz="2000" b="1" dirty="0">
                <a:solidFill>
                  <a:schemeClr val="bg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Csepegtető állvány   	Ipari edényszárító-								szekrény</a:t>
            </a:r>
            <a:endParaRPr lang="hu-HU" sz="2000" b="1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6635266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églalap 3"/>
          <p:cNvSpPr/>
          <p:nvPr/>
        </p:nvSpPr>
        <p:spPr>
          <a:xfrm>
            <a:off x="2562354" y="808401"/>
            <a:ext cx="642328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sz="28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2 fázisú kézi mosogatás menete</a:t>
            </a:r>
          </a:p>
        </p:txBody>
      </p:sp>
      <p:grpSp>
        <p:nvGrpSpPr>
          <p:cNvPr id="6" name="Csoportba foglalás 5">
            <a:extLst>
              <a:ext uri="{FF2B5EF4-FFF2-40B4-BE49-F238E27FC236}">
                <a16:creationId xmlns:a16="http://schemas.microsoft.com/office/drawing/2014/main" id="{D6BBB038-2DD2-4947-AB1B-F6D400211F0A}"/>
              </a:ext>
            </a:extLst>
          </p:cNvPr>
          <p:cNvGrpSpPr/>
          <p:nvPr/>
        </p:nvGrpSpPr>
        <p:grpSpPr>
          <a:xfrm>
            <a:off x="2168159" y="1884557"/>
            <a:ext cx="7427218" cy="4606050"/>
            <a:chOff x="2168159" y="1884557"/>
            <a:chExt cx="7427218" cy="4606050"/>
          </a:xfrm>
        </p:grpSpPr>
        <p:pic>
          <p:nvPicPr>
            <p:cNvPr id="10" name="Kép 9"/>
            <p:cNvPicPr/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" t="23059" r="-1499" b="3569"/>
            <a:stretch/>
          </p:blipFill>
          <p:spPr bwMode="auto">
            <a:xfrm>
              <a:off x="2168175" y="1884557"/>
              <a:ext cx="7427202" cy="4479778"/>
            </a:xfrm>
            <a:prstGeom prst="rect">
              <a:avLst/>
            </a:prstGeom>
            <a:ln>
              <a:noFill/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  <p:grpSp>
          <p:nvGrpSpPr>
            <p:cNvPr id="20" name="Csoportba foglalás 19"/>
            <p:cNvGrpSpPr>
              <a:grpSpLocks/>
            </p:cNvGrpSpPr>
            <p:nvPr/>
          </p:nvGrpSpPr>
          <p:grpSpPr bwMode="auto">
            <a:xfrm>
              <a:off x="2168159" y="3377989"/>
              <a:ext cx="6750257" cy="3112618"/>
              <a:chOff x="-977" y="-422"/>
              <a:chExt cx="39792" cy="15783"/>
            </a:xfrm>
          </p:grpSpPr>
          <p:sp>
            <p:nvSpPr>
              <p:cNvPr id="23" name="Téglalap 22"/>
              <p:cNvSpPr>
                <a:spLocks noChangeArrowheads="1"/>
              </p:cNvSpPr>
              <p:nvPr/>
            </p:nvSpPr>
            <p:spPr bwMode="auto">
              <a:xfrm>
                <a:off x="-977" y="1"/>
                <a:ext cx="9929" cy="3287"/>
              </a:xfrm>
              <a:prstGeom prst="rect">
                <a:avLst/>
              </a:prstGeom>
              <a:solidFill>
                <a:sysClr val="window" lastClr="FFFFFF">
                  <a:lumMod val="100000"/>
                  <a:lumOff val="0"/>
                </a:sys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rot="0" vert="horz" wrap="square" lIns="91440" tIns="45720" rIns="91440" bIns="45720" anchor="ctr" anchorCtr="0" upright="1">
                <a:no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50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hu-HU" sz="2000" b="1" u="none" strike="noStrike" kern="0" cap="none" spc="0" normalizeH="0" baseline="0" noProof="0" dirty="0">
                    <a:ln>
                      <a:noFill/>
                    </a:ln>
                    <a:solidFill>
                      <a:schemeClr val="bg2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Előtisztítás</a:t>
                </a:r>
                <a:endParaRPr kumimoji="0" lang="hu-HU" sz="1600" b="0" u="none" strike="noStrike" kern="0" cap="none" spc="0" normalizeH="0" baseline="0" noProof="0" dirty="0">
                  <a:ln>
                    <a:noFill/>
                  </a:ln>
                  <a:solidFill>
                    <a:schemeClr val="bg2"/>
                  </a:solidFill>
                  <a:effectLst/>
                  <a:uLnTx/>
                  <a:uFillTx/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" name="Téglalap 23"/>
              <p:cNvSpPr>
                <a:spLocks noChangeArrowheads="1"/>
              </p:cNvSpPr>
              <p:nvPr/>
            </p:nvSpPr>
            <p:spPr bwMode="auto">
              <a:xfrm>
                <a:off x="7995" y="7543"/>
                <a:ext cx="12284" cy="7818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rot="0" vert="horz" wrap="square" lIns="91440" tIns="45720" rIns="91440" bIns="45720" anchor="ctr" anchorCtr="0" upright="1">
                <a:no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50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hu-HU" sz="2000" b="1" i="0" u="none" strike="noStrike" kern="0" cap="none" spc="0" normalizeH="0" baseline="0" noProof="0" dirty="0">
                    <a:ln>
                      <a:noFill/>
                    </a:ln>
                    <a:solidFill>
                      <a:schemeClr val="bg2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1. </a:t>
                </a:r>
                <a:br>
                  <a:rPr kumimoji="0" lang="hu-HU" sz="2000" b="1" i="0" u="none" strike="noStrike" kern="0" cap="none" spc="0" normalizeH="0" baseline="0" noProof="0" dirty="0">
                    <a:ln>
                      <a:noFill/>
                    </a:ln>
                    <a:solidFill>
                      <a:schemeClr val="bg2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</a:br>
                <a:r>
                  <a:rPr kumimoji="0" lang="hu-HU" sz="2000" b="1" i="0" u="none" strike="noStrike" kern="0" cap="none" spc="0" normalizeH="0" baseline="0" noProof="0" dirty="0">
                    <a:ln>
                      <a:noFill/>
                    </a:ln>
                    <a:solidFill>
                      <a:schemeClr val="bg2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Tisztítás + zsíroldás +</a:t>
                </a:r>
                <a:endParaRPr kumimoji="0" lang="hu-HU" sz="2000" b="0" i="0" u="none" strike="noStrike" kern="0" cap="none" spc="0" normalizeH="0" baseline="0" noProof="0" dirty="0">
                  <a:ln>
                    <a:noFill/>
                  </a:ln>
                  <a:solidFill>
                    <a:schemeClr val="bg2"/>
                  </a:solidFill>
                  <a:effectLst/>
                  <a:uLnTx/>
                  <a:uFillTx/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endParaRPr>
              </a:p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50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hu-HU" sz="2000" b="1" i="0" u="none" strike="noStrike" kern="0" cap="none" spc="0" normalizeH="0" baseline="0" noProof="0" dirty="0">
                    <a:ln>
                      <a:noFill/>
                    </a:ln>
                    <a:solidFill>
                      <a:schemeClr val="bg2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fertőtlenítés</a:t>
                </a:r>
                <a:endParaRPr kumimoji="0" lang="hu-HU" sz="2000" b="0" i="0" u="none" strike="noStrike" kern="0" cap="none" spc="0" normalizeH="0" baseline="0" noProof="0" dirty="0">
                  <a:ln>
                    <a:noFill/>
                  </a:ln>
                  <a:solidFill>
                    <a:schemeClr val="bg2"/>
                  </a:solidFill>
                  <a:effectLst/>
                  <a:uLnTx/>
                  <a:uFillTx/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" name="Téglalap 24"/>
              <p:cNvSpPr>
                <a:spLocks noChangeArrowheads="1"/>
              </p:cNvSpPr>
              <p:nvPr/>
            </p:nvSpPr>
            <p:spPr bwMode="auto">
              <a:xfrm>
                <a:off x="20279" y="7543"/>
                <a:ext cx="11540" cy="5590"/>
              </a:xfrm>
              <a:prstGeom prst="rect">
                <a:avLst/>
              </a:prstGeom>
              <a:solidFill>
                <a:sysClr val="window" lastClr="FFFFFF">
                  <a:lumMod val="100000"/>
                  <a:lumOff val="0"/>
                </a:sys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rot="0" vert="horz" wrap="square" lIns="91440" tIns="45720" rIns="91440" bIns="45720" anchor="ctr" anchorCtr="0" upright="1">
                <a:no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50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hu-HU" sz="2000" b="1" i="0" u="none" strike="noStrike" kern="0" cap="none" spc="0" normalizeH="0" baseline="0" noProof="0" dirty="0">
                    <a:ln>
                      <a:noFill/>
                    </a:ln>
                    <a:solidFill>
                      <a:schemeClr val="bg2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2.</a:t>
                </a:r>
                <a:br>
                  <a:rPr kumimoji="0" lang="hu-HU" sz="2000" b="1" i="0" u="none" strike="noStrike" kern="0" cap="none" spc="0" normalizeH="0" baseline="0" noProof="0" dirty="0">
                    <a:ln>
                      <a:noFill/>
                    </a:ln>
                    <a:solidFill>
                      <a:schemeClr val="bg2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</a:br>
                <a:r>
                  <a:rPr kumimoji="0" lang="hu-HU" sz="2000" b="1" i="0" u="none" strike="noStrike" kern="0" cap="none" spc="0" normalizeH="0" baseline="0" noProof="0" dirty="0">
                    <a:ln>
                      <a:noFill/>
                    </a:ln>
                    <a:solidFill>
                      <a:schemeClr val="bg2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Öblítés</a:t>
                </a:r>
                <a:endParaRPr kumimoji="0" lang="hu-HU" sz="2000" b="0" i="0" u="none" strike="noStrike" kern="0" cap="none" spc="0" normalizeH="0" baseline="0" noProof="0" dirty="0">
                  <a:ln>
                    <a:noFill/>
                  </a:ln>
                  <a:solidFill>
                    <a:schemeClr val="bg2"/>
                  </a:solidFill>
                  <a:effectLst/>
                  <a:uLnTx/>
                  <a:uFillTx/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" name="Téglalap 25"/>
              <p:cNvSpPr>
                <a:spLocks noChangeArrowheads="1"/>
              </p:cNvSpPr>
              <p:nvPr/>
            </p:nvSpPr>
            <p:spPr bwMode="auto">
              <a:xfrm>
                <a:off x="31292" y="-422"/>
                <a:ext cx="7523" cy="3287"/>
              </a:xfrm>
              <a:prstGeom prst="rect">
                <a:avLst/>
              </a:prstGeom>
              <a:solidFill>
                <a:sysClr val="window" lastClr="FFFFFF">
                  <a:lumMod val="100000"/>
                  <a:lumOff val="0"/>
                </a:sys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rot="0" vert="horz" wrap="square" lIns="91440" tIns="45720" rIns="91440" bIns="45720" anchor="ctr" anchorCtr="0" upright="1">
                <a:no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50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hu-HU" sz="2000" b="1" u="none" strike="noStrike" kern="0" cap="none" spc="0" normalizeH="0" baseline="0" noProof="0" dirty="0">
                    <a:ln>
                      <a:noFill/>
                    </a:ln>
                    <a:solidFill>
                      <a:schemeClr val="bg2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Szárítás</a:t>
                </a:r>
                <a:endParaRPr kumimoji="0" lang="hu-HU" sz="1600" b="1" u="none" strike="noStrike" kern="0" cap="none" spc="0" normalizeH="0" baseline="0" noProof="0" dirty="0">
                  <a:ln>
                    <a:noFill/>
                  </a:ln>
                  <a:solidFill>
                    <a:schemeClr val="bg2"/>
                  </a:solidFill>
                  <a:effectLst/>
                  <a:uLnTx/>
                  <a:uFillTx/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3" name="Téglalap 2">
              <a:extLst>
                <a:ext uri="{FF2B5EF4-FFF2-40B4-BE49-F238E27FC236}">
                  <a16:creationId xmlns:a16="http://schemas.microsoft.com/office/drawing/2014/main" id="{E41E7E41-E114-4F18-B52B-6C86286C83B0}"/>
                </a:ext>
              </a:extLst>
            </p:cNvPr>
            <p:cNvSpPr/>
            <p:nvPr/>
          </p:nvSpPr>
          <p:spPr>
            <a:xfrm>
              <a:off x="4310743" y="3126921"/>
              <a:ext cx="759278" cy="251068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/>
            </a:p>
          </p:txBody>
        </p:sp>
        <p:sp>
          <p:nvSpPr>
            <p:cNvPr id="5" name="Téglalap 4">
              <a:extLst>
                <a:ext uri="{FF2B5EF4-FFF2-40B4-BE49-F238E27FC236}">
                  <a16:creationId xmlns:a16="http://schemas.microsoft.com/office/drawing/2014/main" id="{E7042229-C27B-4CAC-B725-E666CEBE2412}"/>
                </a:ext>
              </a:extLst>
            </p:cNvPr>
            <p:cNvSpPr/>
            <p:nvPr/>
          </p:nvSpPr>
          <p:spPr>
            <a:xfrm>
              <a:off x="6278146" y="3158882"/>
              <a:ext cx="759278" cy="251068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/>
            </a:p>
          </p:txBody>
        </p:sp>
      </p:grpSp>
    </p:spTree>
    <p:extLst>
      <p:ext uri="{BB962C8B-B14F-4D97-AF65-F5344CB8AC3E}">
        <p14:creationId xmlns:p14="http://schemas.microsoft.com/office/powerpoint/2010/main" val="1417031247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églalap 7"/>
          <p:cNvSpPr/>
          <p:nvPr/>
        </p:nvSpPr>
        <p:spPr>
          <a:xfrm>
            <a:off x="814039" y="1001906"/>
            <a:ext cx="10627112" cy="47613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Bef>
                <a:spcPts val="500"/>
              </a:spcBef>
              <a:spcAft>
                <a:spcPts val="600"/>
              </a:spcAft>
            </a:pP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 3 fázisból úgy lesz 2 fázis, hogy </a:t>
            </a:r>
            <a:r>
              <a:rPr lang="hu-HU" sz="2400" b="1" dirty="0">
                <a:solidFill>
                  <a:schemeClr val="bg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kombinált hatású mosogatószert </a:t>
            </a: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használunk. </a:t>
            </a:r>
          </a:p>
          <a:p>
            <a:pPr algn="just">
              <a:lnSpc>
                <a:spcPct val="115000"/>
              </a:lnSpc>
              <a:spcBef>
                <a:spcPts val="500"/>
              </a:spcBef>
              <a:spcAft>
                <a:spcPts val="600"/>
              </a:spcAft>
            </a:pP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 kombinált hatású mosogatószer egyszerre tisztít, zsírtalanít és fertőtlenít. </a:t>
            </a:r>
          </a:p>
          <a:p>
            <a:pPr algn="just">
              <a:lnSpc>
                <a:spcPct val="115000"/>
              </a:lnSpc>
              <a:spcBef>
                <a:spcPts val="500"/>
              </a:spcBef>
              <a:spcAft>
                <a:spcPts val="600"/>
              </a:spcAft>
            </a:pPr>
            <a:endParaRPr lang="hu-HU" sz="2400" dirty="0">
              <a:solidFill>
                <a:schemeClr val="bg1"/>
              </a:solidFill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just">
              <a:lnSpc>
                <a:spcPct val="115000"/>
              </a:lnSpc>
              <a:spcBef>
                <a:spcPts val="500"/>
              </a:spcBef>
              <a:spcAft>
                <a:spcPts val="600"/>
              </a:spcAft>
            </a:pP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Tehát az előtisztítás után a </a:t>
            </a:r>
            <a:r>
              <a:rPr lang="hu-HU" sz="2400" b="1" dirty="0">
                <a:solidFill>
                  <a:schemeClr val="bg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tisztítás + zsíroldás + a fertőtlenítés együtt történik</a:t>
            </a: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(1), majd öblítünk (2). Ezt követi a szárítás.</a:t>
            </a:r>
          </a:p>
          <a:p>
            <a:pPr algn="just">
              <a:lnSpc>
                <a:spcPct val="115000"/>
              </a:lnSpc>
              <a:spcBef>
                <a:spcPts val="500"/>
              </a:spcBef>
              <a:spcAft>
                <a:spcPts val="600"/>
              </a:spcAft>
            </a:pPr>
            <a:endParaRPr lang="hu-HU" sz="2400" dirty="0">
              <a:solidFill>
                <a:schemeClr val="bg1"/>
              </a:solidFill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just">
              <a:lnSpc>
                <a:spcPct val="115000"/>
              </a:lnSpc>
              <a:spcBef>
                <a:spcPts val="500"/>
              </a:spcBef>
              <a:spcAft>
                <a:spcPts val="600"/>
              </a:spcAft>
            </a:pP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 2-fázisú mosogatás gyorsabb és gazdaságosabb, ezért ez a gyakoribb.</a:t>
            </a:r>
          </a:p>
          <a:p>
            <a:pPr algn="just">
              <a:lnSpc>
                <a:spcPct val="115000"/>
              </a:lnSpc>
              <a:spcBef>
                <a:spcPts val="500"/>
              </a:spcBef>
              <a:spcAft>
                <a:spcPts val="600"/>
              </a:spcAft>
            </a:pPr>
            <a:endParaRPr lang="hu-HU" sz="2400" dirty="0">
              <a:solidFill>
                <a:schemeClr val="bg1"/>
              </a:solidFill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9606384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églalap 1"/>
          <p:cNvSpPr/>
          <p:nvPr/>
        </p:nvSpPr>
        <p:spPr>
          <a:xfrm>
            <a:off x="914399" y="559085"/>
            <a:ext cx="10426390" cy="48397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Bef>
                <a:spcPts val="500"/>
              </a:spcBef>
              <a:spcAft>
                <a:spcPts val="0"/>
              </a:spcAft>
            </a:pP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 2-fázisú mosogatásnál is fontos, hogy a </a:t>
            </a:r>
            <a:r>
              <a:rPr lang="hu-HU" sz="2400" b="1" dirty="0">
                <a:solidFill>
                  <a:schemeClr val="bg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mosószeres oldatot cseréljük ki, ha a zsíroldó és a fertőtlenítő hatása megszűnik. </a:t>
            </a:r>
          </a:p>
          <a:p>
            <a:pPr algn="just">
              <a:lnSpc>
                <a:spcPct val="115000"/>
              </a:lnSpc>
              <a:spcBef>
                <a:spcPts val="500"/>
              </a:spcBef>
              <a:spcAft>
                <a:spcPts val="0"/>
              </a:spcAft>
            </a:pPr>
            <a:endParaRPr lang="hu-HU" sz="2400" dirty="0">
              <a:solidFill>
                <a:schemeClr val="bg1"/>
              </a:solidFill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just">
              <a:lnSpc>
                <a:spcPct val="115000"/>
              </a:lnSpc>
              <a:spcBef>
                <a:spcPts val="500"/>
              </a:spcBef>
              <a:spcAft>
                <a:spcPts val="0"/>
              </a:spcAft>
            </a:pP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Ennek jelei, ha a mosószeres oldat:</a:t>
            </a:r>
          </a:p>
          <a:p>
            <a:pPr marL="342900" lvl="0" indent="-342900" algn="just">
              <a:lnSpc>
                <a:spcPct val="115000"/>
              </a:lnSpc>
              <a:spcBef>
                <a:spcPts val="500"/>
              </a:spcBef>
              <a:spcAft>
                <a:spcPts val="600"/>
              </a:spcAft>
              <a:buFont typeface="Times New Roman" panose="02020603050405020304" pitchFamily="18" charset="0"/>
              <a:buChar char="-"/>
            </a:pP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elszíneződik,</a:t>
            </a:r>
          </a:p>
          <a:p>
            <a:pPr marL="342900" lvl="0" indent="-342900" algn="just">
              <a:lnSpc>
                <a:spcPct val="115000"/>
              </a:lnSpc>
              <a:spcAft>
                <a:spcPts val="600"/>
              </a:spcAft>
              <a:buFont typeface="Times New Roman" panose="02020603050405020304" pitchFamily="18" charset="0"/>
              <a:buChar char="-"/>
            </a:pP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kihűlt,</a:t>
            </a:r>
          </a:p>
          <a:p>
            <a:pPr marL="342900" lvl="0" indent="-342900" algn="just">
              <a:lnSpc>
                <a:spcPct val="115000"/>
              </a:lnSpc>
              <a:spcAft>
                <a:spcPts val="600"/>
              </a:spcAft>
              <a:buFont typeface="Times New Roman" panose="02020603050405020304" pitchFamily="18" charset="0"/>
              <a:buChar char="-"/>
            </a:pP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már nem habzik,</a:t>
            </a:r>
          </a:p>
          <a:p>
            <a:pPr marL="342900" lvl="0" indent="-342900" algn="just">
              <a:lnSpc>
                <a:spcPct val="115000"/>
              </a:lnSpc>
              <a:spcAft>
                <a:spcPts val="600"/>
              </a:spcAft>
              <a:buFont typeface="Times New Roman" panose="02020603050405020304" pitchFamily="18" charset="0"/>
              <a:buChar char="-"/>
            </a:pP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 felszínén és a zsíros mosogatómedence falán kirakódott a zsíros szennyeződés,</a:t>
            </a:r>
          </a:p>
          <a:p>
            <a:pPr marL="342900" lvl="0" indent="-342900" algn="just">
              <a:lnSpc>
                <a:spcPct val="115000"/>
              </a:lnSpc>
              <a:spcAft>
                <a:spcPts val="600"/>
              </a:spcAft>
              <a:buFont typeface="Times New Roman" panose="02020603050405020304" pitchFamily="18" charset="0"/>
              <a:buChar char="-"/>
            </a:pP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ha a fertőtlenítő hatás gyengült (a klór szag nem érezhető).</a:t>
            </a:r>
            <a:endParaRPr lang="hu-HU" sz="2400" dirty="0">
              <a:solidFill>
                <a:schemeClr val="bg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0058793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églalap 3"/>
          <p:cNvSpPr/>
          <p:nvPr/>
        </p:nvSpPr>
        <p:spPr>
          <a:xfrm>
            <a:off x="230189" y="272828"/>
            <a:ext cx="10691068" cy="64633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hu-HU" sz="36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Gépi mosogatás</a:t>
            </a:r>
          </a:p>
        </p:txBody>
      </p:sp>
      <p:pic>
        <p:nvPicPr>
          <p:cNvPr id="8" name="Kép 7" descr="A képen rajz látható&#10;&#10;Automatikusan generált leírás">
            <a:extLst>
              <a:ext uri="{FF2B5EF4-FFF2-40B4-BE49-F238E27FC236}">
                <a16:creationId xmlns:a16="http://schemas.microsoft.com/office/drawing/2014/main" id="{3CABFA1F-2FA3-4E44-AB28-2B4FAA1C5E7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21257" y="1"/>
            <a:ext cx="1270742" cy="1191986"/>
          </a:xfrm>
          <a:prstGeom prst="rect">
            <a:avLst/>
          </a:prstGeom>
        </p:spPr>
      </p:pic>
      <p:sp>
        <p:nvSpPr>
          <p:cNvPr id="2" name="Téglalap 1"/>
          <p:cNvSpPr/>
          <p:nvPr/>
        </p:nvSpPr>
        <p:spPr>
          <a:xfrm>
            <a:off x="1081668" y="1559977"/>
            <a:ext cx="9980342" cy="38364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Bef>
                <a:spcPts val="500"/>
              </a:spcBef>
              <a:spcAft>
                <a:spcPts val="0"/>
              </a:spcAft>
            </a:pP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 mosogatógéppel történő mosogatás esetén is szükség van az előtisztításra, a zsíroldásra és a fertőtlenítésre.</a:t>
            </a:r>
          </a:p>
          <a:p>
            <a:pPr algn="just">
              <a:lnSpc>
                <a:spcPct val="115000"/>
              </a:lnSpc>
              <a:spcBef>
                <a:spcPts val="500"/>
              </a:spcBef>
              <a:spcAft>
                <a:spcPts val="0"/>
              </a:spcAft>
            </a:pPr>
            <a:endParaRPr lang="hu-HU" sz="2400" dirty="0">
              <a:solidFill>
                <a:schemeClr val="bg1"/>
              </a:solidFill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just">
              <a:lnSpc>
                <a:spcPct val="115000"/>
              </a:lnSpc>
              <a:spcBef>
                <a:spcPts val="500"/>
              </a:spcBef>
              <a:spcAft>
                <a:spcPts val="0"/>
              </a:spcAft>
            </a:pP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 vendéglátóiparban </a:t>
            </a:r>
            <a:r>
              <a:rPr lang="hu-HU" sz="2400" b="1" dirty="0">
                <a:solidFill>
                  <a:schemeClr val="bg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ipari mosogatógépeket használunk</a:t>
            </a:r>
            <a:r>
              <a:rPr lang="hu-HU" sz="2400" b="1" i="1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 </a:t>
            </a:r>
            <a:endParaRPr lang="hu-HU" sz="2400" dirty="0">
              <a:solidFill>
                <a:schemeClr val="bg1"/>
              </a:solidFill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342900" lvl="0" indent="-342900" algn="just">
              <a:lnSpc>
                <a:spcPct val="115000"/>
              </a:lnSpc>
              <a:spcBef>
                <a:spcPts val="500"/>
              </a:spcBef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Ezek a gépek </a:t>
            </a:r>
            <a:r>
              <a:rPr lang="hu-HU" sz="2400" b="1" dirty="0">
                <a:solidFill>
                  <a:schemeClr val="bg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automatikusan</a:t>
            </a:r>
            <a:r>
              <a:rPr lang="hu-HU" sz="2400" dirty="0">
                <a:solidFill>
                  <a:schemeClr val="bg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hu-HU" sz="2400" b="1" dirty="0">
                <a:solidFill>
                  <a:schemeClr val="bg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több lépéses mosogatást </a:t>
            </a: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végeznek. </a:t>
            </a:r>
          </a:p>
          <a:p>
            <a:pPr marL="342900" lvl="0" indent="-342900" algn="just">
              <a:lnSpc>
                <a:spcPct val="115000"/>
              </a:lnSpc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 háztartási mosogatógépeknél </a:t>
            </a:r>
            <a:r>
              <a:rPr lang="hu-HU" sz="2400" b="1" dirty="0">
                <a:solidFill>
                  <a:schemeClr val="bg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hatékonyabbak és erősebb vegyszereket</a:t>
            </a:r>
            <a:r>
              <a:rPr lang="hu-HU" sz="2400" dirty="0">
                <a:solidFill>
                  <a:schemeClr val="bg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használnak.</a:t>
            </a:r>
          </a:p>
          <a:p>
            <a:pPr marL="342900" lvl="0" indent="-342900" algn="just">
              <a:lnSpc>
                <a:spcPct val="115000"/>
              </a:lnSpc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hu-HU" sz="2400" b="1" dirty="0">
                <a:solidFill>
                  <a:schemeClr val="bg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Öblítik és meg is szárítják </a:t>
            </a: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az edényt mosogatás után.</a:t>
            </a:r>
            <a:endParaRPr lang="hu-HU" sz="2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1960762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églalap 3"/>
          <p:cNvSpPr/>
          <p:nvPr/>
        </p:nvSpPr>
        <p:spPr>
          <a:xfrm>
            <a:off x="230189" y="256721"/>
            <a:ext cx="10691068" cy="64633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hu-HU" sz="36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Ipari mosogatógép típusok</a:t>
            </a:r>
          </a:p>
        </p:txBody>
      </p:sp>
      <p:pic>
        <p:nvPicPr>
          <p:cNvPr id="8" name="Kép 7" descr="A képen rajz látható&#10;&#10;Automatikusan generált leírás">
            <a:extLst>
              <a:ext uri="{FF2B5EF4-FFF2-40B4-BE49-F238E27FC236}">
                <a16:creationId xmlns:a16="http://schemas.microsoft.com/office/drawing/2014/main" id="{3CABFA1F-2FA3-4E44-AB28-2B4FAA1C5E7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21257" y="1"/>
            <a:ext cx="1270742" cy="1191986"/>
          </a:xfrm>
          <a:prstGeom prst="rect">
            <a:avLst/>
          </a:prstGeom>
        </p:spPr>
      </p:pic>
      <p:pic>
        <p:nvPicPr>
          <p:cNvPr id="12" name="Kép 11" descr="többtálcűás ipari.jpg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4331678" y="1505710"/>
            <a:ext cx="3323900" cy="3713356"/>
          </a:xfrm>
          <a:prstGeom prst="rect">
            <a:avLst/>
          </a:prstGeom>
        </p:spPr>
      </p:pic>
      <p:pic>
        <p:nvPicPr>
          <p:cNvPr id="15" name="Kép 14" descr="mosogatógép.jpg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503094" y="1524096"/>
            <a:ext cx="3434576" cy="4081942"/>
          </a:xfrm>
          <a:prstGeom prst="rect">
            <a:avLst/>
          </a:prstGeom>
        </p:spPr>
      </p:pic>
      <p:pic>
        <p:nvPicPr>
          <p:cNvPr id="17" name="Kép 16"/>
          <p:cNvPicPr/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85" t="8787" r="14243" b="4849"/>
          <a:stretch/>
        </p:blipFill>
        <p:spPr bwMode="auto">
          <a:xfrm>
            <a:off x="8140391" y="1155508"/>
            <a:ext cx="3657600" cy="445053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2" name="Téglalap 1"/>
          <p:cNvSpPr/>
          <p:nvPr/>
        </p:nvSpPr>
        <p:spPr>
          <a:xfrm>
            <a:off x="706468" y="5862018"/>
            <a:ext cx="273664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u-HU" sz="2000" b="1" dirty="0">
                <a:solidFill>
                  <a:schemeClr val="bg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Karos mosogatógép </a:t>
            </a:r>
            <a:endParaRPr lang="hu-HU" sz="2000" b="1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Téglalap 17"/>
          <p:cNvSpPr/>
          <p:nvPr/>
        </p:nvSpPr>
        <p:spPr>
          <a:xfrm>
            <a:off x="4597759" y="5862018"/>
            <a:ext cx="336342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u-HU" sz="2000" b="1" dirty="0">
                <a:solidFill>
                  <a:schemeClr val="bg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Többtálcás mosogatógép </a:t>
            </a:r>
            <a:endParaRPr lang="hu-HU" sz="2000" b="1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Téglalap 18"/>
          <p:cNvSpPr/>
          <p:nvPr/>
        </p:nvSpPr>
        <p:spPr>
          <a:xfrm>
            <a:off x="8620117" y="5858495"/>
            <a:ext cx="317787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hu-HU" sz="2000" b="1" dirty="0">
                <a:solidFill>
                  <a:schemeClr val="bg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Mosogatógép feketeedényekhez</a:t>
            </a:r>
            <a:endParaRPr lang="hu-HU" sz="2000" b="1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3238297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9049615" cy="1915647"/>
          </a:xfrm>
        </p:spPr>
        <p:txBody>
          <a:bodyPr/>
          <a:lstStyle/>
          <a:p>
            <a:pPr lvl="0"/>
            <a:r>
              <a:rPr lang="hu-HU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5. Egyéb berendezések, eszközök mosogatása</a:t>
            </a:r>
          </a:p>
        </p:txBody>
      </p:sp>
      <p:pic>
        <p:nvPicPr>
          <p:cNvPr id="4" name="Kép 3" descr="A képen rajz látható&#10;&#10;Automatikusan generált leírás">
            <a:extLst>
              <a:ext uri="{FF2B5EF4-FFF2-40B4-BE49-F238E27FC236}">
                <a16:creationId xmlns:a16="http://schemas.microsoft.com/office/drawing/2014/main" id="{C1C39064-1CEB-4989-9782-27279AC40BB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04571" y="93617"/>
            <a:ext cx="1823306" cy="1710304"/>
          </a:xfrm>
          <a:prstGeom prst="rect">
            <a:avLst/>
          </a:prstGeom>
        </p:spPr>
      </p:pic>
      <p:sp>
        <p:nvSpPr>
          <p:cNvPr id="3" name="Szövegdoboz 2">
            <a:extLst>
              <a:ext uri="{FF2B5EF4-FFF2-40B4-BE49-F238E27FC236}">
                <a16:creationId xmlns:a16="http://schemas.microsoft.com/office/drawing/2014/main" id="{2FA643D7-0A13-417D-9D9F-5089AB3A67A3}"/>
              </a:ext>
            </a:extLst>
          </p:cNvPr>
          <p:cNvSpPr txBox="1"/>
          <p:nvPr/>
        </p:nvSpPr>
        <p:spPr>
          <a:xfrm>
            <a:off x="1154955" y="4859023"/>
            <a:ext cx="917107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4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Konyhai gépek, berendezések tisztítása, fertőtlenítése</a:t>
            </a:r>
          </a:p>
          <a:p>
            <a:r>
              <a:rPr lang="hu-HU" sz="24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Vágódeszkák tisztítása</a:t>
            </a:r>
          </a:p>
        </p:txBody>
      </p:sp>
    </p:spTree>
    <p:extLst>
      <p:ext uri="{BB962C8B-B14F-4D97-AF65-F5344CB8AC3E}">
        <p14:creationId xmlns:p14="http://schemas.microsoft.com/office/powerpoint/2010/main" val="1473536073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Kép 7" descr="A képen rajz látható&#10;&#10;Automatikusan generált leírás">
            <a:extLst>
              <a:ext uri="{FF2B5EF4-FFF2-40B4-BE49-F238E27FC236}">
                <a16:creationId xmlns:a16="http://schemas.microsoft.com/office/drawing/2014/main" id="{3CABFA1F-2FA3-4E44-AB28-2B4FAA1C5E7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21257" y="1"/>
            <a:ext cx="1270742" cy="1191986"/>
          </a:xfrm>
          <a:prstGeom prst="rect">
            <a:avLst/>
          </a:prstGeom>
        </p:spPr>
      </p:pic>
      <p:sp>
        <p:nvSpPr>
          <p:cNvPr id="14" name="Téglalap 13"/>
          <p:cNvSpPr/>
          <p:nvPr/>
        </p:nvSpPr>
        <p:spPr>
          <a:xfrm>
            <a:off x="278754" y="216195"/>
            <a:ext cx="9739001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hu-HU" sz="24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konyhai gépeket, berendezéseket </a:t>
            </a: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használat után alaposan meg kell tisztítani és fertőtleníteni kell, mert rengeteg szennyeződés tud megbújni bennük. </a:t>
            </a:r>
          </a:p>
          <a:p>
            <a:endParaRPr lang="hu-HU" sz="2400" b="1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Ilyen gépek például:</a:t>
            </a:r>
          </a:p>
        </p:txBody>
      </p:sp>
      <p:sp>
        <p:nvSpPr>
          <p:cNvPr id="20" name="Téglalap 19"/>
          <p:cNvSpPr/>
          <p:nvPr/>
        </p:nvSpPr>
        <p:spPr>
          <a:xfrm>
            <a:off x="186379" y="4076994"/>
            <a:ext cx="168462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sz="20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Aprítógép</a:t>
            </a:r>
          </a:p>
        </p:txBody>
      </p:sp>
      <p:pic>
        <p:nvPicPr>
          <p:cNvPr id="5" name="Kép 4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4467" y="1446391"/>
            <a:ext cx="3326984" cy="2518558"/>
          </a:xfrm>
          <a:prstGeom prst="rect">
            <a:avLst/>
          </a:prstGeom>
        </p:spPr>
      </p:pic>
      <p:pic>
        <p:nvPicPr>
          <p:cNvPr id="9" name="Kép 8"/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4F4F4"/>
              </a:clrFrom>
              <a:clrTo>
                <a:srgbClr val="F4F4F4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219" t="-1814" b="48792"/>
          <a:stretch/>
        </p:blipFill>
        <p:spPr>
          <a:xfrm>
            <a:off x="4365773" y="4218487"/>
            <a:ext cx="2750604" cy="2337479"/>
          </a:xfrm>
          <a:prstGeom prst="rect">
            <a:avLst/>
          </a:prstGeom>
        </p:spPr>
      </p:pic>
      <p:pic>
        <p:nvPicPr>
          <p:cNvPr id="16" name="Kép 15"/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2880" r="72433"/>
          <a:stretch/>
        </p:blipFill>
        <p:spPr>
          <a:xfrm>
            <a:off x="1381292" y="4606063"/>
            <a:ext cx="1897949" cy="1704452"/>
          </a:xfrm>
          <a:prstGeom prst="rect">
            <a:avLst/>
          </a:prstGeom>
        </p:spPr>
      </p:pic>
      <p:pic>
        <p:nvPicPr>
          <p:cNvPr id="17" name="Kép 16"/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307" r="73813" b="53807"/>
          <a:stretch/>
        </p:blipFill>
        <p:spPr>
          <a:xfrm>
            <a:off x="952143" y="2217500"/>
            <a:ext cx="2327098" cy="1862254"/>
          </a:xfrm>
          <a:prstGeom prst="rect">
            <a:avLst/>
          </a:prstGeom>
        </p:spPr>
      </p:pic>
      <p:pic>
        <p:nvPicPr>
          <p:cNvPr id="11" name="Kép 10"/>
          <p:cNvPicPr>
            <a:picLocks noChangeAspect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2712" y="1335985"/>
            <a:ext cx="2354744" cy="2573491"/>
          </a:xfrm>
          <a:prstGeom prst="rect">
            <a:avLst/>
          </a:prstGeom>
        </p:spPr>
      </p:pic>
      <p:pic>
        <p:nvPicPr>
          <p:cNvPr id="21" name="Kép 20"/>
          <p:cNvPicPr>
            <a:picLocks noChangeAspect="1"/>
          </p:cNvPicPr>
          <p:nvPr/>
        </p:nvPicPr>
        <p:blipFill rotWithShape="1">
          <a:blip r:embed="rId7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16" t="13894" r="5649" b="13021"/>
          <a:stretch/>
        </p:blipFill>
        <p:spPr>
          <a:xfrm>
            <a:off x="8521710" y="3964949"/>
            <a:ext cx="3359054" cy="2757266"/>
          </a:xfrm>
          <a:prstGeom prst="rect">
            <a:avLst/>
          </a:prstGeom>
        </p:spPr>
      </p:pic>
      <p:sp>
        <p:nvSpPr>
          <p:cNvPr id="22" name="Téglalap 21"/>
          <p:cNvSpPr/>
          <p:nvPr/>
        </p:nvSpPr>
        <p:spPr>
          <a:xfrm>
            <a:off x="3178288" y="6216354"/>
            <a:ext cx="168462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sz="20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Habverőgép</a:t>
            </a:r>
          </a:p>
        </p:txBody>
      </p:sp>
      <p:sp>
        <p:nvSpPr>
          <p:cNvPr id="23" name="Téglalap 22"/>
          <p:cNvSpPr/>
          <p:nvPr/>
        </p:nvSpPr>
        <p:spPr>
          <a:xfrm>
            <a:off x="118553" y="6220667"/>
            <a:ext cx="168462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sz="20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Kenyérpirító</a:t>
            </a:r>
          </a:p>
        </p:txBody>
      </p:sp>
      <p:sp>
        <p:nvSpPr>
          <p:cNvPr id="24" name="Téglalap 23"/>
          <p:cNvSpPr/>
          <p:nvPr/>
        </p:nvSpPr>
        <p:spPr>
          <a:xfrm>
            <a:off x="3473900" y="3902207"/>
            <a:ext cx="192110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sz="20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Dagasztógép</a:t>
            </a:r>
          </a:p>
        </p:txBody>
      </p:sp>
      <p:sp>
        <p:nvSpPr>
          <p:cNvPr id="25" name="Téglalap 24"/>
          <p:cNvSpPr/>
          <p:nvPr/>
        </p:nvSpPr>
        <p:spPr>
          <a:xfrm>
            <a:off x="6817081" y="3889683"/>
            <a:ext cx="221041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sz="20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Kávéfőző gép</a:t>
            </a:r>
          </a:p>
        </p:txBody>
      </p:sp>
      <p:sp>
        <p:nvSpPr>
          <p:cNvPr id="26" name="Téglalap 25"/>
          <p:cNvSpPr/>
          <p:nvPr/>
        </p:nvSpPr>
        <p:spPr>
          <a:xfrm>
            <a:off x="7416505" y="6210328"/>
            <a:ext cx="221041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sz="20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Szeletelő gép</a:t>
            </a:r>
          </a:p>
        </p:txBody>
      </p:sp>
    </p:spTree>
    <p:extLst>
      <p:ext uri="{BB962C8B-B14F-4D97-AF65-F5344CB8AC3E}">
        <p14:creationId xmlns:p14="http://schemas.microsoft.com/office/powerpoint/2010/main" val="663615929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églalap 3"/>
          <p:cNvSpPr/>
          <p:nvPr/>
        </p:nvSpPr>
        <p:spPr>
          <a:xfrm>
            <a:off x="601869" y="0"/>
            <a:ext cx="10557929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hu-HU" sz="2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hu-HU" sz="28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Gépek tisztításának menete</a:t>
            </a:r>
            <a:endParaRPr lang="hu-HU" sz="2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Téglalap 11"/>
          <p:cNvSpPr/>
          <p:nvPr/>
        </p:nvSpPr>
        <p:spPr>
          <a:xfrm>
            <a:off x="1469387" y="1516690"/>
            <a:ext cx="9690411" cy="830997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r>
              <a:rPr lang="hu-HU" sz="24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gépeket tisztítás előtt mindig </a:t>
            </a:r>
            <a:r>
              <a:rPr lang="hu-HU" sz="2400" b="1" dirty="0" err="1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áramtalanítsuk</a:t>
            </a:r>
            <a:r>
              <a:rPr lang="hu-HU" sz="24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vagyis húzzuk ki a konnektorból! </a:t>
            </a:r>
          </a:p>
        </p:txBody>
      </p:sp>
      <p:pic>
        <p:nvPicPr>
          <p:cNvPr id="13" name="Kép 12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715" r="38194"/>
          <a:stretch/>
        </p:blipFill>
        <p:spPr>
          <a:xfrm>
            <a:off x="601869" y="1413947"/>
            <a:ext cx="502536" cy="1036481"/>
          </a:xfrm>
          <a:prstGeom prst="rect">
            <a:avLst/>
          </a:prstGeom>
        </p:spPr>
      </p:pic>
      <p:sp>
        <p:nvSpPr>
          <p:cNvPr id="2" name="Téglalap 1"/>
          <p:cNvSpPr/>
          <p:nvPr/>
        </p:nvSpPr>
        <p:spPr>
          <a:xfrm>
            <a:off x="1380177" y="2786012"/>
            <a:ext cx="6459130" cy="31921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just">
              <a:lnSpc>
                <a:spcPct val="115000"/>
              </a:lnSpc>
              <a:spcBef>
                <a:spcPts val="500"/>
              </a:spcBef>
              <a:spcAft>
                <a:spcPts val="0"/>
              </a:spcAft>
              <a:buFont typeface="+mj-lt"/>
              <a:buAutoNum type="arabicPeriod"/>
            </a:pPr>
            <a:r>
              <a:rPr lang="hu-HU" sz="2400" b="1" dirty="0">
                <a:solidFill>
                  <a:schemeClr val="bg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Lépés: Száraz tisztítás.</a:t>
            </a:r>
            <a:r>
              <a:rPr lang="hu-HU" sz="2400" dirty="0">
                <a:solidFill>
                  <a:schemeClr val="bg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</a:p>
          <a:p>
            <a:pPr marL="342900" lvl="0" indent="-342900" algn="just">
              <a:lnSpc>
                <a:spcPct val="115000"/>
              </a:lnSpc>
              <a:spcBef>
                <a:spcPts val="500"/>
              </a:spcBef>
              <a:spcAft>
                <a:spcPts val="0"/>
              </a:spcAft>
              <a:buFont typeface="+mj-lt"/>
              <a:buAutoNum type="arabicPeriod"/>
            </a:pPr>
            <a:r>
              <a:rPr lang="hu-HU" sz="2400" b="1" dirty="0">
                <a:solidFill>
                  <a:schemeClr val="bg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Lépés: Nedves tisztítás, vagyis a mosás:</a:t>
            </a:r>
            <a:endParaRPr lang="hu-HU" sz="2400" dirty="0">
              <a:solidFill>
                <a:schemeClr val="bg2"/>
              </a:solidFill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742950" lvl="1" indent="-285750">
              <a:lnSpc>
                <a:spcPct val="115000"/>
              </a:lnSpc>
              <a:spcBef>
                <a:spcPts val="500"/>
              </a:spcBef>
              <a:spcAft>
                <a:spcPts val="600"/>
              </a:spcAft>
              <a:buFont typeface="Symbol" panose="05050102010706020507" pitchFamily="18" charset="2"/>
              <a:buChar char=""/>
            </a:pP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Előmosás</a:t>
            </a:r>
          </a:p>
          <a:p>
            <a:pPr marL="742950" lvl="1" indent="-285750">
              <a:lnSpc>
                <a:spcPct val="115000"/>
              </a:lnSpc>
              <a:spcBef>
                <a:spcPts val="500"/>
              </a:spcBef>
              <a:spcAft>
                <a:spcPts val="600"/>
              </a:spcAft>
              <a:buFont typeface="Symbol" panose="05050102010706020507" pitchFamily="18" charset="2"/>
              <a:buChar char=""/>
            </a:pPr>
            <a:r>
              <a:rPr lang="hu-HU" sz="2400" dirty="0" err="1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Főmosás</a:t>
            </a:r>
            <a:endParaRPr lang="hu-HU" sz="2400" dirty="0">
              <a:solidFill>
                <a:schemeClr val="bg1"/>
              </a:solidFill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742950" lvl="1" indent="-285750">
              <a:lnSpc>
                <a:spcPct val="115000"/>
              </a:lnSpc>
              <a:spcBef>
                <a:spcPts val="500"/>
              </a:spcBef>
              <a:spcAft>
                <a:spcPts val="600"/>
              </a:spcAft>
              <a:buFont typeface="Symbol" panose="05050102010706020507" pitchFamily="18" charset="2"/>
              <a:buChar char=""/>
            </a:pP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Öblítés</a:t>
            </a:r>
          </a:p>
          <a:p>
            <a:pPr marL="742950" lvl="1" indent="-285750">
              <a:lnSpc>
                <a:spcPct val="115000"/>
              </a:lnSpc>
              <a:spcBef>
                <a:spcPts val="500"/>
              </a:spcBef>
              <a:spcAft>
                <a:spcPts val="600"/>
              </a:spcAft>
              <a:buFont typeface="Symbol" panose="05050102010706020507" pitchFamily="18" charset="2"/>
              <a:buChar char=""/>
            </a:pP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Szárítás</a:t>
            </a:r>
          </a:p>
        </p:txBody>
      </p:sp>
      <p:pic>
        <p:nvPicPr>
          <p:cNvPr id="3" name="Kép 2"/>
          <p:cNvPicPr>
            <a:picLocks noChangeAspect="1"/>
          </p:cNvPicPr>
          <p:nvPr/>
        </p:nvPicPr>
        <p:blipFill>
          <a:blip r:embed="rId4">
            <a:clrChange>
              <a:clrFrom>
                <a:srgbClr val="F4F4F4"/>
              </a:clrFrom>
              <a:clrTo>
                <a:srgbClr val="F4F4F4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6398" y="1515291"/>
            <a:ext cx="3510805" cy="21031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0893313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églalap 3"/>
          <p:cNvSpPr/>
          <p:nvPr/>
        </p:nvSpPr>
        <p:spPr>
          <a:xfrm>
            <a:off x="601869" y="0"/>
            <a:ext cx="10557929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hu-HU" sz="2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hu-HU" sz="28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Száraz tisztítás</a:t>
            </a:r>
            <a:endParaRPr lang="hu-HU" sz="2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églalap 1"/>
          <p:cNvSpPr/>
          <p:nvPr/>
        </p:nvSpPr>
        <p:spPr>
          <a:xfrm>
            <a:off x="1112548" y="1290318"/>
            <a:ext cx="9012759" cy="37466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lnSpc>
                <a:spcPct val="115000"/>
              </a:lnSpc>
              <a:spcBef>
                <a:spcPts val="500"/>
              </a:spcBef>
              <a:spcAft>
                <a:spcPts val="0"/>
              </a:spcAft>
            </a:pP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 mosás előtt szétszereljük és előtisztítjuk az egyes részeket: </a:t>
            </a:r>
          </a:p>
          <a:p>
            <a:pPr lvl="0" algn="just">
              <a:lnSpc>
                <a:spcPct val="115000"/>
              </a:lnSpc>
              <a:spcBef>
                <a:spcPts val="500"/>
              </a:spcBef>
              <a:spcAft>
                <a:spcPts val="0"/>
              </a:spcAft>
            </a:pPr>
            <a:endParaRPr lang="hu-HU" sz="2400" dirty="0">
              <a:solidFill>
                <a:schemeClr val="bg1"/>
              </a:solidFill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342900" lvl="0" indent="-342900" algn="just">
              <a:lnSpc>
                <a:spcPct val="115000"/>
              </a:lnSpc>
              <a:spcBef>
                <a:spcPts val="500"/>
              </a:spcBef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eltávolítjuk a szilárd szennyeződést. Például kézi porszívóval megtisztítjuk a gépet a morzsától, a portól, eltávolítjuk a beleszorult ételmaradékot;</a:t>
            </a:r>
          </a:p>
          <a:p>
            <a:pPr marL="342900" lvl="0" indent="-342900" algn="just">
              <a:lnSpc>
                <a:spcPct val="115000"/>
              </a:lnSpc>
              <a:spcBef>
                <a:spcPts val="500"/>
              </a:spcBef>
              <a:spcAft>
                <a:spcPts val="0"/>
              </a:spcAft>
              <a:buFont typeface="Wingdings" panose="05000000000000000000" pitchFamily="2" charset="2"/>
              <a:buChar char="ü"/>
            </a:pPr>
            <a:endParaRPr lang="hu-HU" sz="2400" dirty="0">
              <a:solidFill>
                <a:schemeClr val="bg1"/>
              </a:solidFill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342900" lvl="0" indent="-342900" algn="just">
              <a:lnSpc>
                <a:spcPct val="115000"/>
              </a:lnSpc>
              <a:spcBef>
                <a:spcPts val="500"/>
              </a:spcBef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eltávolítjuk a felülethez tapadt, zsíros szennyeződést törlőkendővel vagy kefével. </a:t>
            </a:r>
          </a:p>
        </p:txBody>
      </p:sp>
    </p:spTree>
    <p:extLst>
      <p:ext uri="{BB962C8B-B14F-4D97-AF65-F5344CB8AC3E}">
        <p14:creationId xmlns:p14="http://schemas.microsoft.com/office/powerpoint/2010/main" val="479180531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églalap 3"/>
          <p:cNvSpPr/>
          <p:nvPr/>
        </p:nvSpPr>
        <p:spPr>
          <a:xfrm>
            <a:off x="601869" y="0"/>
            <a:ext cx="10557929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hu-HU" sz="2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hu-HU" sz="28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Nedves tisztítás, vagyis a mosás lépései</a:t>
            </a:r>
            <a:endParaRPr lang="hu-HU" sz="2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églalap 1"/>
          <p:cNvSpPr/>
          <p:nvPr/>
        </p:nvSpPr>
        <p:spPr>
          <a:xfrm>
            <a:off x="1056792" y="949352"/>
            <a:ext cx="9737588" cy="23080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lnSpc>
                <a:spcPct val="115000"/>
              </a:lnSpc>
              <a:spcBef>
                <a:spcPts val="500"/>
              </a:spcBef>
              <a:spcAft>
                <a:spcPts val="0"/>
              </a:spcAft>
            </a:pPr>
            <a:r>
              <a:rPr lang="hu-HU" sz="2400" b="1" dirty="0">
                <a:solidFill>
                  <a:schemeClr val="bg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1. </a:t>
            </a:r>
            <a:r>
              <a:rPr lang="hu-HU" sz="2400" b="1" i="1" dirty="0">
                <a:solidFill>
                  <a:schemeClr val="bg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Előmosás</a:t>
            </a:r>
          </a:p>
          <a:p>
            <a:pPr marL="342900" lvl="0" indent="-342900" algn="just">
              <a:lnSpc>
                <a:spcPct val="115000"/>
              </a:lnSpc>
              <a:spcBef>
                <a:spcPts val="500"/>
              </a:spcBef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40–45 C-os folyóvízzel vagy szórófejes mosóval mossuk át a gép alkatrészeit. </a:t>
            </a:r>
          </a:p>
          <a:p>
            <a:pPr marL="342900" lvl="0" indent="-342900" algn="just">
              <a:lnSpc>
                <a:spcPct val="115000"/>
              </a:lnSpc>
              <a:spcBef>
                <a:spcPts val="500"/>
              </a:spcBef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Az elektromos részeket ne áztassuk, nehogy beázzon és zárlatossá váljon a gép. Vizes kefével tisztítsuk meg a felületét. </a:t>
            </a:r>
          </a:p>
        </p:txBody>
      </p:sp>
      <p:pic>
        <p:nvPicPr>
          <p:cNvPr id="5" name="Kép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570"/>
          <a:stretch/>
        </p:blipFill>
        <p:spPr>
          <a:xfrm>
            <a:off x="1333493" y="3667884"/>
            <a:ext cx="4229678" cy="251881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Téglalap 5"/>
          <p:cNvSpPr/>
          <p:nvPr/>
        </p:nvSpPr>
        <p:spPr>
          <a:xfrm>
            <a:off x="1333493" y="6147923"/>
            <a:ext cx="4150827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hu-HU" sz="20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Szeletelő gép </a:t>
            </a:r>
            <a:r>
              <a:rPr lang="hu-HU" sz="2000" b="1" dirty="0" err="1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belsejének</a:t>
            </a:r>
            <a:r>
              <a:rPr lang="hu-HU" sz="20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tisztítása kefével</a:t>
            </a:r>
          </a:p>
        </p:txBody>
      </p:sp>
      <p:pic>
        <p:nvPicPr>
          <p:cNvPr id="7" name="Kép 6"/>
          <p:cNvPicPr>
            <a:picLocks noChangeAspect="1"/>
          </p:cNvPicPr>
          <p:nvPr/>
        </p:nvPicPr>
        <p:blipFill rotWithShape="1">
          <a:blip r:embed="rId4"/>
          <a:srcRect b="5862"/>
          <a:stretch/>
        </p:blipFill>
        <p:spPr>
          <a:xfrm>
            <a:off x="6688527" y="3430531"/>
            <a:ext cx="3659806" cy="271739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8" name="Téglalap 7"/>
          <p:cNvSpPr/>
          <p:nvPr/>
        </p:nvSpPr>
        <p:spPr>
          <a:xfrm>
            <a:off x="6475675" y="6153713"/>
            <a:ext cx="431870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hu-HU" sz="20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Hússzeletelő gép tisztítása szórófejes mosással</a:t>
            </a:r>
          </a:p>
        </p:txBody>
      </p:sp>
    </p:spTree>
    <p:extLst>
      <p:ext uri="{BB962C8B-B14F-4D97-AF65-F5344CB8AC3E}">
        <p14:creationId xmlns:p14="http://schemas.microsoft.com/office/powerpoint/2010/main" val="3569612222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églalap 3"/>
          <p:cNvSpPr/>
          <p:nvPr/>
        </p:nvSpPr>
        <p:spPr>
          <a:xfrm>
            <a:off x="601869" y="-14829"/>
            <a:ext cx="10557929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hu-HU" sz="2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hu-HU" sz="28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Nedves tisztítás, vagyis a mosás lépései</a:t>
            </a:r>
            <a:endParaRPr lang="hu-HU" sz="2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églalap 1"/>
          <p:cNvSpPr/>
          <p:nvPr/>
        </p:nvSpPr>
        <p:spPr>
          <a:xfrm>
            <a:off x="601869" y="1056143"/>
            <a:ext cx="7750394" cy="50208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lnSpc>
                <a:spcPct val="115000"/>
              </a:lnSpc>
              <a:spcBef>
                <a:spcPts val="500"/>
              </a:spcBef>
              <a:spcAft>
                <a:spcPts val="0"/>
              </a:spcAft>
            </a:pPr>
            <a:r>
              <a:rPr lang="hu-HU" sz="2400" b="1" dirty="0">
                <a:solidFill>
                  <a:schemeClr val="bg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2</a:t>
            </a: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 </a:t>
            </a:r>
            <a:r>
              <a:rPr lang="hu-HU" sz="2400" b="1" i="1" dirty="0" err="1">
                <a:solidFill>
                  <a:schemeClr val="bg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Főmosás</a:t>
            </a:r>
            <a:r>
              <a:rPr lang="hu-HU" sz="2400" b="1" i="1" dirty="0">
                <a:solidFill>
                  <a:schemeClr val="bg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: </a:t>
            </a: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tisztító és fertőtlenítő hatású oldattal mossuk le a gépeket.</a:t>
            </a:r>
          </a:p>
          <a:p>
            <a:pPr lvl="0" algn="just">
              <a:lnSpc>
                <a:spcPct val="115000"/>
              </a:lnSpc>
              <a:spcBef>
                <a:spcPts val="500"/>
              </a:spcBef>
              <a:spcAft>
                <a:spcPts val="0"/>
              </a:spcAft>
            </a:pPr>
            <a:r>
              <a:rPr lang="hu-HU" sz="2400" b="1" dirty="0">
                <a:solidFill>
                  <a:schemeClr val="bg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Két megoldás:</a:t>
            </a:r>
          </a:p>
          <a:p>
            <a:pPr marL="342900" lvl="0" indent="-342900" algn="just">
              <a:lnSpc>
                <a:spcPct val="115000"/>
              </a:lnSpc>
              <a:spcBef>
                <a:spcPts val="500"/>
              </a:spcBef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Tisztítás lemosással: ha nem szedhető szét a gép, </a:t>
            </a:r>
            <a:b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akkor csak mossuk le. Vigyük fel a tisztító oldatot és hagyjuk állni rajta az előírt ideig. Majd öblítsük le. </a:t>
            </a:r>
          </a:p>
          <a:p>
            <a:pPr lvl="0" algn="just">
              <a:lnSpc>
                <a:spcPct val="115000"/>
              </a:lnSpc>
              <a:spcBef>
                <a:spcPts val="500"/>
              </a:spcBef>
              <a:spcAft>
                <a:spcPts val="0"/>
              </a:spcAft>
            </a:pPr>
            <a:endParaRPr lang="hu-HU" sz="2400" dirty="0">
              <a:solidFill>
                <a:schemeClr val="bg1"/>
              </a:solidFill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342900" lvl="0" indent="-342900" algn="just">
              <a:lnSpc>
                <a:spcPct val="115000"/>
              </a:lnSpc>
              <a:spcBef>
                <a:spcPts val="500"/>
              </a:spcBef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Tisztítás bemerítéssel: a szétszerelhető gépek nem elektromos alkatrészeit mossuk így. Szedjük szét a gépet, és az alkatrészeket kézi vagy gépi mosogatással tisztítsuk meg. </a:t>
            </a:r>
          </a:p>
        </p:txBody>
      </p:sp>
      <p:sp>
        <p:nvSpPr>
          <p:cNvPr id="6" name="Téglalap 5"/>
          <p:cNvSpPr/>
          <p:nvPr/>
        </p:nvSpPr>
        <p:spPr>
          <a:xfrm>
            <a:off x="7854176" y="6174936"/>
            <a:ext cx="4111083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hu-HU" sz="20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Olajsütő kosarának tisztítása bemerítéssel</a:t>
            </a:r>
          </a:p>
        </p:txBody>
      </p:sp>
      <p:sp>
        <p:nvSpPr>
          <p:cNvPr id="7" name="Téglalap 6"/>
          <p:cNvSpPr/>
          <p:nvPr/>
        </p:nvSpPr>
        <p:spPr>
          <a:xfrm>
            <a:off x="8602957" y="2591967"/>
            <a:ext cx="3155793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hu-HU" sz="20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Konyhai robotgép alkatrészeire szedve</a:t>
            </a:r>
          </a:p>
        </p:txBody>
      </p:sp>
      <p:pic>
        <p:nvPicPr>
          <p:cNvPr id="8" name="Kép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24609" y="3672875"/>
            <a:ext cx="2435189" cy="2435189"/>
          </a:xfrm>
          <a:prstGeom prst="rect">
            <a:avLst/>
          </a:prstGeom>
        </p:spPr>
      </p:pic>
      <p:pic>
        <p:nvPicPr>
          <p:cNvPr id="9" name="Kép 8"/>
          <p:cNvPicPr/>
          <p:nvPr/>
        </p:nvPicPr>
        <p:blipFill>
          <a:blip r:embed="rId4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179" b="12096"/>
          <a:stretch>
            <a:fillRect/>
          </a:stretch>
        </p:blipFill>
        <p:spPr bwMode="auto">
          <a:xfrm>
            <a:off x="8862051" y="293464"/>
            <a:ext cx="2637606" cy="22985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57066643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églalap 3"/>
          <p:cNvSpPr/>
          <p:nvPr/>
        </p:nvSpPr>
        <p:spPr>
          <a:xfrm>
            <a:off x="601869" y="-14829"/>
            <a:ext cx="10557929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hu-HU" sz="2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hu-HU" sz="28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Nedves tisztítás, vagyis a mosás lépései</a:t>
            </a:r>
            <a:endParaRPr lang="hu-HU" sz="2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églalap 1"/>
          <p:cNvSpPr/>
          <p:nvPr/>
        </p:nvSpPr>
        <p:spPr>
          <a:xfrm>
            <a:off x="601869" y="1212260"/>
            <a:ext cx="9668404" cy="47243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lnSpc>
                <a:spcPct val="115000"/>
              </a:lnSpc>
              <a:spcBef>
                <a:spcPts val="500"/>
              </a:spcBef>
              <a:spcAft>
                <a:spcPts val="0"/>
              </a:spcAft>
            </a:pPr>
            <a:r>
              <a:rPr lang="hu-HU" sz="2400" b="1" dirty="0">
                <a:solidFill>
                  <a:schemeClr val="bg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3</a:t>
            </a: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 </a:t>
            </a:r>
            <a:r>
              <a:rPr lang="hu-HU" sz="2400" b="1" i="1" dirty="0">
                <a:solidFill>
                  <a:schemeClr val="bg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Öblítés: </a:t>
            </a:r>
          </a:p>
          <a:p>
            <a:pPr marL="342900" indent="-342900" algn="just">
              <a:lnSpc>
                <a:spcPct val="115000"/>
              </a:lnSpc>
              <a:spcBef>
                <a:spcPts val="500"/>
              </a:spcBef>
              <a:buFont typeface="Wingdings" panose="05000000000000000000" pitchFamily="2" charset="2"/>
              <a:buChar char="ü"/>
            </a:pP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Folyóvízzel távolítsuk el a maradék tisztítószert és fertőtlenítőszert az alkatrészekről. </a:t>
            </a:r>
          </a:p>
          <a:p>
            <a:pPr marL="342900" indent="-342900" algn="just">
              <a:lnSpc>
                <a:spcPct val="115000"/>
              </a:lnSpc>
              <a:spcBef>
                <a:spcPts val="500"/>
              </a:spcBef>
              <a:buFont typeface="Wingdings" panose="05000000000000000000" pitchFamily="2" charset="2"/>
              <a:buChar char="ü"/>
            </a:pP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Ha az eszköz nem mosható folyóvízzel, akkor tiszta vizes kefével öblítjük.</a:t>
            </a:r>
          </a:p>
          <a:p>
            <a:pPr marL="342900" lvl="0" indent="-342900" algn="just">
              <a:lnSpc>
                <a:spcPct val="115000"/>
              </a:lnSpc>
              <a:spcBef>
                <a:spcPts val="500"/>
              </a:spcBef>
              <a:spcAft>
                <a:spcPts val="0"/>
              </a:spcAft>
              <a:buFont typeface="Wingdings" panose="05000000000000000000" pitchFamily="2" charset="2"/>
              <a:buChar char="ü"/>
            </a:pPr>
            <a:endParaRPr lang="hu-HU" sz="2400" dirty="0">
              <a:solidFill>
                <a:schemeClr val="bg1"/>
              </a:solidFill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lvl="0" algn="just">
              <a:lnSpc>
                <a:spcPct val="115000"/>
              </a:lnSpc>
              <a:spcBef>
                <a:spcPts val="500"/>
              </a:spcBef>
              <a:spcAft>
                <a:spcPts val="0"/>
              </a:spcAft>
            </a:pPr>
            <a:r>
              <a:rPr lang="hu-HU" sz="2400" b="1" i="1" dirty="0">
                <a:solidFill>
                  <a:schemeClr val="bg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4. Szárítás</a:t>
            </a:r>
          </a:p>
          <a:p>
            <a:pPr marL="342900" lvl="0" indent="-342900" algn="just">
              <a:lnSpc>
                <a:spcPct val="115000"/>
              </a:lnSpc>
              <a:spcBef>
                <a:spcPts val="500"/>
              </a:spcBef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 mosási folyamat végén a szétszedett gép részeit lecsepegtetjük, majd levegőn száradni hagyjuk. </a:t>
            </a:r>
          </a:p>
          <a:p>
            <a:pPr lvl="0" algn="just">
              <a:lnSpc>
                <a:spcPct val="115000"/>
              </a:lnSpc>
              <a:spcBef>
                <a:spcPts val="500"/>
              </a:spcBef>
              <a:spcAft>
                <a:spcPts val="0"/>
              </a:spcAft>
            </a:pPr>
            <a:endParaRPr lang="hu-HU" sz="2400" b="1" i="1" dirty="0">
              <a:solidFill>
                <a:schemeClr val="bg2"/>
              </a:solidFill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8403659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églalap 3"/>
          <p:cNvSpPr/>
          <p:nvPr/>
        </p:nvSpPr>
        <p:spPr>
          <a:xfrm>
            <a:off x="601869" y="-14829"/>
            <a:ext cx="10557929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hu-HU" sz="2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hu-HU" sz="28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Vágódeszkák tisztítása</a:t>
            </a:r>
            <a:endParaRPr lang="hu-HU" sz="2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églalap 1"/>
          <p:cNvSpPr/>
          <p:nvPr/>
        </p:nvSpPr>
        <p:spPr>
          <a:xfrm>
            <a:off x="601869" y="1056143"/>
            <a:ext cx="10036394" cy="19836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Bef>
                <a:spcPts val="500"/>
              </a:spcBef>
            </a:pP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 vágódeszkákat mindig </a:t>
            </a:r>
            <a:r>
              <a:rPr lang="hu-HU" sz="2400" b="1" dirty="0">
                <a:solidFill>
                  <a:schemeClr val="bg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csak egy célra </a:t>
            </a: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használjuk.</a:t>
            </a:r>
          </a:p>
          <a:p>
            <a:pPr algn="just">
              <a:lnSpc>
                <a:spcPct val="115000"/>
              </a:lnSpc>
              <a:spcBef>
                <a:spcPts val="500"/>
              </a:spcBef>
            </a:pP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Csak zöldséghez, csak hagymához, csak húshoz, csak halhoz.</a:t>
            </a:r>
          </a:p>
          <a:p>
            <a:pPr algn="just">
              <a:lnSpc>
                <a:spcPct val="115000"/>
              </a:lnSpc>
              <a:spcBef>
                <a:spcPts val="500"/>
              </a:spcBef>
            </a:pP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Nem cserélhetjük fel őket! </a:t>
            </a:r>
          </a:p>
          <a:p>
            <a:pPr algn="just">
              <a:lnSpc>
                <a:spcPct val="115000"/>
              </a:lnSpc>
              <a:spcBef>
                <a:spcPts val="500"/>
              </a:spcBef>
            </a:pPr>
            <a:r>
              <a:rPr lang="hu-HU" sz="24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Elkülönítve tisztogassuk és mosogassuk őket</a:t>
            </a:r>
            <a:r>
              <a:rPr lang="hu-HU" sz="2400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!</a:t>
            </a:r>
            <a:endParaRPr lang="hu-HU" sz="1600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Kép 6" descr="25511_435_700_1.jpg"/>
          <p:cNvPicPr/>
          <p:nvPr/>
        </p:nvPicPr>
        <p:blipFill>
          <a:blip r:embed="rId3" cstate="print"/>
          <a:srcRect t="15200" b="18350"/>
          <a:stretch>
            <a:fillRect/>
          </a:stretch>
        </p:blipFill>
        <p:spPr>
          <a:xfrm>
            <a:off x="823914" y="3942128"/>
            <a:ext cx="2932746" cy="2323833"/>
          </a:xfrm>
          <a:prstGeom prst="rect">
            <a:avLst/>
          </a:prstGeom>
        </p:spPr>
      </p:pic>
      <p:pic>
        <p:nvPicPr>
          <p:cNvPr id="8" name="Kép 7" descr="műanyag vg.jpg"/>
          <p:cNvPicPr/>
          <p:nvPr/>
        </p:nvPicPr>
        <p:blipFill>
          <a:blip r:embed="rId4" cstate="print"/>
          <a:srcRect t="19375" b="19583"/>
          <a:stretch>
            <a:fillRect/>
          </a:stretch>
        </p:blipFill>
        <p:spPr>
          <a:xfrm>
            <a:off x="8732706" y="3641271"/>
            <a:ext cx="2932746" cy="2571924"/>
          </a:xfrm>
          <a:prstGeom prst="rect">
            <a:avLst/>
          </a:prstGeom>
        </p:spPr>
      </p:pic>
      <p:sp>
        <p:nvSpPr>
          <p:cNvPr id="3" name="Téglalap 2"/>
          <p:cNvSpPr/>
          <p:nvPr/>
        </p:nvSpPr>
        <p:spPr>
          <a:xfrm>
            <a:off x="1488130" y="3111573"/>
            <a:ext cx="8727688" cy="8951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500"/>
              </a:spcBef>
            </a:pP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 műanyag vágódeszkák mosogatógépben is moshatóak. </a:t>
            </a:r>
          </a:p>
          <a:p>
            <a:pPr algn="ctr">
              <a:spcBef>
                <a:spcPts val="500"/>
              </a:spcBef>
            </a:pP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 színekkel a használat biztonságossá tehető, például:</a:t>
            </a:r>
          </a:p>
        </p:txBody>
      </p:sp>
      <p:sp>
        <p:nvSpPr>
          <p:cNvPr id="9" name="Téglalap 8"/>
          <p:cNvSpPr/>
          <p:nvPr/>
        </p:nvSpPr>
        <p:spPr>
          <a:xfrm>
            <a:off x="4214220" y="6083575"/>
            <a:ext cx="367280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u-HU" b="1" dirty="0">
                <a:solidFill>
                  <a:schemeClr val="bg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Zöld deszka a zöldségvágáshoz</a:t>
            </a:r>
            <a:endParaRPr lang="hu-HU" dirty="0"/>
          </a:p>
        </p:txBody>
      </p:sp>
      <p:sp>
        <p:nvSpPr>
          <p:cNvPr id="10" name="Téglalap 9"/>
          <p:cNvSpPr/>
          <p:nvPr/>
        </p:nvSpPr>
        <p:spPr>
          <a:xfrm>
            <a:off x="225111" y="6144762"/>
            <a:ext cx="33137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u-HU" b="1" dirty="0">
                <a:solidFill>
                  <a:schemeClr val="bg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Piros deszka a húsvágáshoz</a:t>
            </a:r>
            <a:endParaRPr lang="hu-HU" dirty="0"/>
          </a:p>
        </p:txBody>
      </p:sp>
      <p:sp>
        <p:nvSpPr>
          <p:cNvPr id="11" name="Téglalap 10"/>
          <p:cNvSpPr/>
          <p:nvPr/>
        </p:nvSpPr>
        <p:spPr>
          <a:xfrm>
            <a:off x="8424302" y="6078291"/>
            <a:ext cx="314701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u-HU" b="1" dirty="0">
                <a:solidFill>
                  <a:schemeClr val="bg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Kék deszka a halvágáshoz </a:t>
            </a:r>
            <a:endParaRPr lang="hu-HU" dirty="0"/>
          </a:p>
        </p:txBody>
      </p:sp>
      <p:pic>
        <p:nvPicPr>
          <p:cNvPr id="12" name="Kép 11" descr="25509_200_200_1.jpg"/>
          <p:cNvPicPr/>
          <p:nvPr/>
        </p:nvPicPr>
        <p:blipFill>
          <a:blip r:embed="rId5" cstate="print"/>
          <a:srcRect t="19008" b="18182"/>
          <a:stretch>
            <a:fillRect/>
          </a:stretch>
        </p:blipFill>
        <p:spPr>
          <a:xfrm>
            <a:off x="4654764" y="3981965"/>
            <a:ext cx="3209170" cy="20701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8268382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églalap 1"/>
          <p:cNvSpPr/>
          <p:nvPr/>
        </p:nvSpPr>
        <p:spPr>
          <a:xfrm>
            <a:off x="813742" y="607937"/>
            <a:ext cx="10036394" cy="1819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lnSpc>
                <a:spcPct val="115000"/>
              </a:lnSpc>
              <a:spcBef>
                <a:spcPts val="500"/>
              </a:spcBef>
              <a:spcAft>
                <a:spcPts val="0"/>
              </a:spcAft>
            </a:pP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Különösen a</a:t>
            </a:r>
            <a:r>
              <a:rPr lang="hu-HU" sz="2400" dirty="0">
                <a:solidFill>
                  <a:schemeClr val="bg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hu-HU" sz="2400" b="1" dirty="0">
                <a:solidFill>
                  <a:schemeClr val="bg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húsfélék</a:t>
            </a:r>
            <a:r>
              <a:rPr lang="hu-HU" sz="2400" dirty="0">
                <a:solidFill>
                  <a:schemeClr val="bg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esetében fontos a vágódeszkák és hústőkék tisztítása és a fertőtlenítése. </a:t>
            </a:r>
          </a:p>
          <a:p>
            <a:pPr lvl="0" algn="just">
              <a:lnSpc>
                <a:spcPct val="115000"/>
              </a:lnSpc>
              <a:spcBef>
                <a:spcPts val="500"/>
              </a:spcBef>
              <a:spcAft>
                <a:spcPts val="0"/>
              </a:spcAft>
            </a:pP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Az </a:t>
            </a:r>
            <a:r>
              <a:rPr lang="hu-HU" sz="2400" dirty="0" err="1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anyagukba</a:t>
            </a: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könnyen beletapad az élelmiszer, amit aprítottunk, ami  fertőzésveszélyt jelent.</a:t>
            </a:r>
          </a:p>
        </p:txBody>
      </p:sp>
      <p:pic>
        <p:nvPicPr>
          <p:cNvPr id="5" name="Kép 4"/>
          <p:cNvPicPr/>
          <p:nvPr/>
        </p:nvPicPr>
        <p:blipFill>
          <a:blip r:embed="rId3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7889" y="2580980"/>
            <a:ext cx="2174488" cy="3164055"/>
          </a:xfrm>
          <a:prstGeom prst="rect">
            <a:avLst/>
          </a:prstGeom>
        </p:spPr>
      </p:pic>
      <p:pic>
        <p:nvPicPr>
          <p:cNvPr id="6" name="Kép 5" descr="fa vágód.jpg"/>
          <p:cNvPicPr/>
          <p:nvPr/>
        </p:nvPicPr>
        <p:blipFill>
          <a:blip r:embed="rId4" cstate="print"/>
          <a:srcRect t="25806" b="24597"/>
          <a:stretch>
            <a:fillRect/>
          </a:stretch>
        </p:blipFill>
        <p:spPr>
          <a:xfrm>
            <a:off x="5750313" y="3387425"/>
            <a:ext cx="3603805" cy="2434524"/>
          </a:xfrm>
          <a:prstGeom prst="rect">
            <a:avLst/>
          </a:prstGeom>
        </p:spPr>
      </p:pic>
      <p:sp>
        <p:nvSpPr>
          <p:cNvPr id="9" name="Téglalap 8"/>
          <p:cNvSpPr/>
          <p:nvPr/>
        </p:nvSpPr>
        <p:spPr>
          <a:xfrm>
            <a:off x="3388111" y="5745035"/>
            <a:ext cx="6096000" cy="834267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lnSpc>
                <a:spcPct val="115000"/>
              </a:lnSpc>
              <a:spcBef>
                <a:spcPts val="500"/>
              </a:spcBef>
              <a:spcAft>
                <a:spcPts val="0"/>
              </a:spcAft>
            </a:pPr>
            <a:r>
              <a:rPr lang="hu-HU" sz="20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Hústőke és fa vágódeszka,</a:t>
            </a:r>
          </a:p>
          <a:p>
            <a:pPr lvl="0" algn="ctr">
              <a:lnSpc>
                <a:spcPct val="115000"/>
              </a:lnSpc>
              <a:spcBef>
                <a:spcPts val="500"/>
              </a:spcBef>
              <a:spcAft>
                <a:spcPts val="0"/>
              </a:spcAft>
            </a:pPr>
            <a:r>
              <a:rPr lang="hu-HU" sz="20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amin húst vágunk, aprítunk</a:t>
            </a:r>
            <a:endParaRPr lang="hu-HU" sz="2800" b="1" i="1" dirty="0">
              <a:solidFill>
                <a:schemeClr val="bg2"/>
              </a:solidFill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8289426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157687" y="2178809"/>
            <a:ext cx="9767444" cy="1915647"/>
          </a:xfrm>
        </p:spPr>
        <p:txBody>
          <a:bodyPr/>
          <a:lstStyle/>
          <a:p>
            <a:pPr algn="ctr"/>
            <a:r>
              <a:rPr lang="hu-HU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Biztonságos mosogatást kívánunk!</a:t>
            </a:r>
          </a:p>
        </p:txBody>
      </p:sp>
      <p:pic>
        <p:nvPicPr>
          <p:cNvPr id="4" name="Kép 3" descr="A képen rajz látható&#10;&#10;Automatikusan generált leírás">
            <a:extLst>
              <a:ext uri="{FF2B5EF4-FFF2-40B4-BE49-F238E27FC236}">
                <a16:creationId xmlns:a16="http://schemas.microsoft.com/office/drawing/2014/main" id="{C1C39064-1CEB-4989-9782-27279AC40BB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89710" y="0"/>
            <a:ext cx="1702290" cy="15967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240837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ppt/theme/theme2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14562</TotalTime>
  <Words>4216</Words>
  <Application>Microsoft Office PowerPoint</Application>
  <PresentationFormat>Szélesvásznú</PresentationFormat>
  <Paragraphs>483</Paragraphs>
  <Slides>50</Slides>
  <Notes>39</Notes>
  <HiddenSlides>0</HiddenSlides>
  <MMClips>0</MMClips>
  <ScaleCrop>false</ScaleCrop>
  <HeadingPairs>
    <vt:vector size="6" baseType="variant">
      <vt:variant>
        <vt:lpstr>Használt betűtípusok</vt:lpstr>
      </vt:variant>
      <vt:variant>
        <vt:i4>7</vt:i4>
      </vt:variant>
      <vt:variant>
        <vt:lpstr>Téma</vt:lpstr>
      </vt:variant>
      <vt:variant>
        <vt:i4>1</vt:i4>
      </vt:variant>
      <vt:variant>
        <vt:lpstr>Diacímek</vt:lpstr>
      </vt:variant>
      <vt:variant>
        <vt:i4>50</vt:i4>
      </vt:variant>
    </vt:vector>
  </HeadingPairs>
  <TitlesOfParts>
    <vt:vector size="58" baseType="lpstr">
      <vt:lpstr>Arial</vt:lpstr>
      <vt:lpstr>Calibri</vt:lpstr>
      <vt:lpstr>Century Gothic</vt:lpstr>
      <vt:lpstr>Symbol</vt:lpstr>
      <vt:lpstr>Times New Roman</vt:lpstr>
      <vt:lpstr>Wingdings</vt:lpstr>
      <vt:lpstr>Wingdings 3</vt:lpstr>
      <vt:lpstr>Ion</vt:lpstr>
      <vt:lpstr>Kiegészítő tevékenységek a vendéglátásban c Mosogatás</vt:lpstr>
      <vt:lpstr>PowerPoint-bemutató</vt:lpstr>
      <vt:lpstr>1. Bevezetés</vt:lpstr>
      <vt:lpstr>PowerPoint-bemutató</vt:lpstr>
      <vt:lpstr>PowerPoint-bemutató</vt:lpstr>
      <vt:lpstr>PowerPoint-bemutató</vt:lpstr>
      <vt:lpstr>PowerPoint-bemutató</vt:lpstr>
      <vt:lpstr>2. Kiegészítő tevékenységek</vt:lpstr>
      <vt:lpstr>PowerPoint-bemutató</vt:lpstr>
      <vt:lpstr>PowerPoint-bemutató</vt:lpstr>
      <vt:lpstr>PowerPoint-bemutató</vt:lpstr>
      <vt:lpstr>3. Mosogatás és fertőtlenítés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Mosogató eszközök</vt:lpstr>
      <vt:lpstr>PowerPoint-bemutató</vt:lpstr>
      <vt:lpstr>4. Mosogatás menete és típusai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5. Egyéb berendezések, eszközök mosogatása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Biztonságos mosogatást kívánunk!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Személyi higiénia, azaz  a vendéglátóiparban dolgozók egészségessége és tisztasága</dc:title>
  <dc:creator>Alexandra Szabó</dc:creator>
  <cp:lastModifiedBy>Alexandra Szabó</cp:lastModifiedBy>
  <cp:revision>457</cp:revision>
  <dcterms:created xsi:type="dcterms:W3CDTF">2020-03-24T17:53:37Z</dcterms:created>
  <dcterms:modified xsi:type="dcterms:W3CDTF">2020-09-04T16:52:49Z</dcterms:modified>
</cp:coreProperties>
</file>